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9" r:id="rId2"/>
  </p:sldIdLst>
  <p:sldSz cx="51206400" cy="32918400"/>
  <p:notesSz cx="7010400" cy="9296400"/>
  <p:defaultTextStyle>
    <a:defPPr>
      <a:defRPr lang="en-US"/>
    </a:defPPr>
    <a:lvl1pPr algn="l" defTabSz="4806950" rtl="0" fontAlgn="base">
      <a:spcBef>
        <a:spcPct val="0"/>
      </a:spcBef>
      <a:spcAft>
        <a:spcPct val="0"/>
      </a:spcAft>
      <a:defRPr sz="9500" kern="1200">
        <a:solidFill>
          <a:schemeClr val="tx1"/>
        </a:solidFill>
        <a:latin typeface="Calibri" pitchFamily="34" charset="0"/>
        <a:ea typeface="+mn-ea"/>
        <a:cs typeface="+mn-cs"/>
      </a:defRPr>
    </a:lvl1pPr>
    <a:lvl2pPr marL="2403475" indent="-1946275" algn="l" defTabSz="4806950" rtl="0" fontAlgn="base">
      <a:spcBef>
        <a:spcPct val="0"/>
      </a:spcBef>
      <a:spcAft>
        <a:spcPct val="0"/>
      </a:spcAft>
      <a:defRPr sz="9500" kern="1200">
        <a:solidFill>
          <a:schemeClr val="tx1"/>
        </a:solidFill>
        <a:latin typeface="Calibri" pitchFamily="34" charset="0"/>
        <a:ea typeface="+mn-ea"/>
        <a:cs typeface="+mn-cs"/>
      </a:defRPr>
    </a:lvl2pPr>
    <a:lvl3pPr marL="4806950" indent="-3892550" algn="l" defTabSz="4806950" rtl="0" fontAlgn="base">
      <a:spcBef>
        <a:spcPct val="0"/>
      </a:spcBef>
      <a:spcAft>
        <a:spcPct val="0"/>
      </a:spcAft>
      <a:defRPr sz="9500" kern="1200">
        <a:solidFill>
          <a:schemeClr val="tx1"/>
        </a:solidFill>
        <a:latin typeface="Calibri" pitchFamily="34" charset="0"/>
        <a:ea typeface="+mn-ea"/>
        <a:cs typeface="+mn-cs"/>
      </a:defRPr>
    </a:lvl3pPr>
    <a:lvl4pPr marL="7210425" indent="-5838825" algn="l" defTabSz="4806950" rtl="0" fontAlgn="base">
      <a:spcBef>
        <a:spcPct val="0"/>
      </a:spcBef>
      <a:spcAft>
        <a:spcPct val="0"/>
      </a:spcAft>
      <a:defRPr sz="9500" kern="1200">
        <a:solidFill>
          <a:schemeClr val="tx1"/>
        </a:solidFill>
        <a:latin typeface="Calibri" pitchFamily="34" charset="0"/>
        <a:ea typeface="+mn-ea"/>
        <a:cs typeface="+mn-cs"/>
      </a:defRPr>
    </a:lvl4pPr>
    <a:lvl5pPr marL="9613900" indent="-7785100" algn="l" defTabSz="4806950" rtl="0" fontAlgn="base">
      <a:spcBef>
        <a:spcPct val="0"/>
      </a:spcBef>
      <a:spcAft>
        <a:spcPct val="0"/>
      </a:spcAft>
      <a:defRPr sz="9500" kern="1200">
        <a:solidFill>
          <a:schemeClr val="tx1"/>
        </a:solidFill>
        <a:latin typeface="Calibri" pitchFamily="34" charset="0"/>
        <a:ea typeface="+mn-ea"/>
        <a:cs typeface="+mn-cs"/>
      </a:defRPr>
    </a:lvl5pPr>
    <a:lvl6pPr marL="2286000" algn="l" defTabSz="914400" rtl="0" eaLnBrk="1" latinLnBrk="0" hangingPunct="1">
      <a:defRPr sz="9500" kern="1200">
        <a:solidFill>
          <a:schemeClr val="tx1"/>
        </a:solidFill>
        <a:latin typeface="Calibri" pitchFamily="34" charset="0"/>
        <a:ea typeface="+mn-ea"/>
        <a:cs typeface="+mn-cs"/>
      </a:defRPr>
    </a:lvl6pPr>
    <a:lvl7pPr marL="2743200" algn="l" defTabSz="914400" rtl="0" eaLnBrk="1" latinLnBrk="0" hangingPunct="1">
      <a:defRPr sz="9500" kern="1200">
        <a:solidFill>
          <a:schemeClr val="tx1"/>
        </a:solidFill>
        <a:latin typeface="Calibri" pitchFamily="34" charset="0"/>
        <a:ea typeface="+mn-ea"/>
        <a:cs typeface="+mn-cs"/>
      </a:defRPr>
    </a:lvl7pPr>
    <a:lvl8pPr marL="3200400" algn="l" defTabSz="914400" rtl="0" eaLnBrk="1" latinLnBrk="0" hangingPunct="1">
      <a:defRPr sz="9500" kern="1200">
        <a:solidFill>
          <a:schemeClr val="tx1"/>
        </a:solidFill>
        <a:latin typeface="Calibri" pitchFamily="34" charset="0"/>
        <a:ea typeface="+mn-ea"/>
        <a:cs typeface="+mn-cs"/>
      </a:defRPr>
    </a:lvl8pPr>
    <a:lvl9pPr marL="3657600" algn="l" defTabSz="914400" rtl="0" eaLnBrk="1" latinLnBrk="0" hangingPunct="1">
      <a:defRPr sz="9500"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D05E"/>
    <a:srgbClr val="0033CC"/>
    <a:srgbClr val="3366FF"/>
    <a:srgbClr val="9966FF"/>
    <a:srgbClr val="FEFA66"/>
    <a:srgbClr val="0E1196"/>
    <a:srgbClr val="0066FF"/>
    <a:srgbClr val="99CC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385" autoAdjust="0"/>
    <p:restoredTop sz="98387" autoAdjust="0"/>
  </p:normalViewPr>
  <p:slideViewPr>
    <p:cSldViewPr>
      <p:cViewPr>
        <p:scale>
          <a:sx n="20" d="100"/>
          <a:sy n="20" d="100"/>
        </p:scale>
        <p:origin x="-546" y="-318"/>
      </p:cViewPr>
      <p:guideLst>
        <p:guide orient="horz" pos="10368"/>
        <p:guide pos="16128"/>
      </p:guideLst>
    </p:cSldViewPr>
  </p:slideViewPr>
  <p:notesTextViewPr>
    <p:cViewPr>
      <p:scale>
        <a:sx n="100" d="100"/>
        <a:sy n="100" d="100"/>
      </p:scale>
      <p:origin x="0" y="90"/>
    </p:cViewPr>
  </p:notesTextViewPr>
  <p:sorterViewPr>
    <p:cViewPr>
      <p:scale>
        <a:sx n="66" d="100"/>
        <a:sy n="66" d="100"/>
      </p:scale>
      <p:origin x="0" y="1596"/>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037840" cy="464820"/>
          </a:xfrm>
          <a:prstGeom prst="rect">
            <a:avLst/>
          </a:prstGeom>
        </p:spPr>
        <p:txBody>
          <a:bodyPr vert="horz" wrap="square" lIns="93177" tIns="46589" rIns="93177" bIns="46589" numCol="1" anchor="t" anchorCtr="0" compatLnSpc="1">
            <a:prstTxWarp prst="textNoShape">
              <a:avLst/>
            </a:prstTxWarp>
          </a:bodyPr>
          <a:lstStyle>
            <a:lvl1pPr>
              <a:defRPr sz="1200"/>
            </a:lvl1pPr>
          </a:lstStyle>
          <a:p>
            <a:endParaRPr lang="zh-TW" altLang="en-US"/>
          </a:p>
        </p:txBody>
      </p:sp>
      <p:sp>
        <p:nvSpPr>
          <p:cNvPr id="3" name="日期版面配置區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8918A6B5-85C3-4C7B-BA16-678EE944E808}" type="datetimeFigureOut">
              <a:rPr lang="zh-TW" altLang="en-US"/>
              <a:pPr/>
              <a:t>2013/11/8</a:t>
            </a:fld>
            <a:endParaRPr lang="zh-TW" altLang="en-US"/>
          </a:p>
        </p:txBody>
      </p:sp>
      <p:sp>
        <p:nvSpPr>
          <p:cNvPr id="4" name="投影片圖像版面配置區 3"/>
          <p:cNvSpPr>
            <a:spLocks noGrp="1" noRot="1" noChangeAspect="1"/>
          </p:cNvSpPr>
          <p:nvPr>
            <p:ph type="sldImg" idx="2"/>
          </p:nvPr>
        </p:nvSpPr>
        <p:spPr>
          <a:xfrm>
            <a:off x="793750" y="696913"/>
            <a:ext cx="5422900" cy="3486150"/>
          </a:xfrm>
          <a:prstGeom prst="rect">
            <a:avLst/>
          </a:prstGeom>
          <a:noFill/>
          <a:ln w="12700">
            <a:solidFill>
              <a:prstClr val="black"/>
            </a:solidFill>
          </a:ln>
        </p:spPr>
        <p:txBody>
          <a:bodyPr vert="horz" lIns="93177" tIns="46589" rIns="93177" bIns="46589" rtlCol="0" anchor="ctr"/>
          <a:lstStyle/>
          <a:p>
            <a:pPr lvl="0"/>
            <a:endParaRPr lang="zh-TW" altLang="en-US" noProof="0"/>
          </a:p>
        </p:txBody>
      </p:sp>
      <p:sp>
        <p:nvSpPr>
          <p:cNvPr id="5" name="備忘稿版面配置區 4"/>
          <p:cNvSpPr>
            <a:spLocks noGrp="1"/>
          </p:cNvSpPr>
          <p:nvPr>
            <p:ph type="body" sz="quarter" idx="3"/>
          </p:nvPr>
        </p:nvSpPr>
        <p:spPr>
          <a:xfrm>
            <a:off x="701040" y="4415790"/>
            <a:ext cx="5608320" cy="4183380"/>
          </a:xfrm>
          <a:prstGeom prst="rect">
            <a:avLst/>
          </a:prstGeom>
        </p:spPr>
        <p:txBody>
          <a:bodyPr vert="horz" wrap="square" lIns="93177" tIns="46589" rIns="93177" bIns="46589" numCol="1" anchor="t" anchorCtr="0" compatLnSpc="1">
            <a:prstTxWarp prst="textNoShape">
              <a:avLst/>
            </a:prstTxWarp>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6" name="頁尾版面配置區 5"/>
          <p:cNvSpPr>
            <a:spLocks noGrp="1"/>
          </p:cNvSpPr>
          <p:nvPr>
            <p:ph type="ftr" sz="quarter" idx="4"/>
          </p:nvPr>
        </p:nvSpPr>
        <p:spPr>
          <a:xfrm>
            <a:off x="0" y="8829967"/>
            <a:ext cx="3037840" cy="464820"/>
          </a:xfrm>
          <a:prstGeom prst="rect">
            <a:avLst/>
          </a:prstGeom>
        </p:spPr>
        <p:txBody>
          <a:bodyPr vert="horz" wrap="square" lIns="93177" tIns="46589" rIns="93177" bIns="46589" numCol="1" anchor="b" anchorCtr="0" compatLnSpc="1">
            <a:prstTxWarp prst="textNoShape">
              <a:avLst/>
            </a:prstTxWarp>
          </a:bodyPr>
          <a:lstStyle>
            <a:lvl1pPr>
              <a:defRPr sz="1200"/>
            </a:lvl1pPr>
          </a:lstStyle>
          <a:p>
            <a:endParaRPr lang="zh-TW" altLang="en-US"/>
          </a:p>
        </p:txBody>
      </p:sp>
      <p:sp>
        <p:nvSpPr>
          <p:cNvPr id="7" name="投影片編號版面配置區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129EBB64-0B94-43C1-8A2B-FC94ADA8AE70}" type="slidenum">
              <a:rPr lang="zh-TW" altLang="en-US"/>
              <a:pPr/>
              <a:t>‹#›</a:t>
            </a:fld>
            <a:endParaRPr lang="zh-TW" altLang="en-US"/>
          </a:p>
        </p:txBody>
      </p:sp>
    </p:spTree>
    <p:extLst>
      <p:ext uri="{BB962C8B-B14F-4D97-AF65-F5344CB8AC3E}">
        <p14:creationId xmlns:p14="http://schemas.microsoft.com/office/powerpoint/2010/main" val="11684848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zh-TW" dirty="0" smtClean="0"/>
              <a:t>Any cool visual the states are doing? </a:t>
            </a:r>
          </a:p>
          <a:p>
            <a:pPr eaLnBrk="1" hangingPunct="1">
              <a:spcBef>
                <a:spcPct val="0"/>
              </a:spcBef>
            </a:pPr>
            <a:r>
              <a:rPr lang="en-US" altLang="zh-TW" dirty="0" smtClean="0"/>
              <a:t>Bottoms or widgets </a:t>
            </a:r>
            <a:endParaRPr lang="zh-TW" altLang="en-US" dirty="0" smtClean="0"/>
          </a:p>
        </p:txBody>
      </p:sp>
      <p:sp>
        <p:nvSpPr>
          <p:cNvPr id="512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700">
                <a:solidFill>
                  <a:schemeClr val="tx1"/>
                </a:solidFill>
                <a:latin typeface="Calibri" pitchFamily="34" charset="0"/>
              </a:defRPr>
            </a:lvl1pPr>
            <a:lvl2pPr marL="757066" indent="-291179" eaLnBrk="0" hangingPunct="0">
              <a:defRPr sz="9700">
                <a:solidFill>
                  <a:schemeClr val="tx1"/>
                </a:solidFill>
                <a:latin typeface="Calibri" pitchFamily="34" charset="0"/>
              </a:defRPr>
            </a:lvl2pPr>
            <a:lvl3pPr marL="1164717" indent="-232943" eaLnBrk="0" hangingPunct="0">
              <a:defRPr sz="9700">
                <a:solidFill>
                  <a:schemeClr val="tx1"/>
                </a:solidFill>
                <a:latin typeface="Calibri" pitchFamily="34" charset="0"/>
              </a:defRPr>
            </a:lvl3pPr>
            <a:lvl4pPr marL="1630604" indent="-232943" eaLnBrk="0" hangingPunct="0">
              <a:defRPr sz="9700">
                <a:solidFill>
                  <a:schemeClr val="tx1"/>
                </a:solidFill>
                <a:latin typeface="Calibri" pitchFamily="34" charset="0"/>
              </a:defRPr>
            </a:lvl4pPr>
            <a:lvl5pPr marL="2096491" indent="-232943" eaLnBrk="0" hangingPunct="0">
              <a:defRPr sz="9700">
                <a:solidFill>
                  <a:schemeClr val="tx1"/>
                </a:solidFill>
                <a:latin typeface="Calibri" pitchFamily="34" charset="0"/>
              </a:defRPr>
            </a:lvl5pPr>
            <a:lvl6pPr marL="2562377" indent="-232943" defTabSz="4898282" eaLnBrk="0" fontAlgn="base" hangingPunct="0">
              <a:spcBef>
                <a:spcPct val="0"/>
              </a:spcBef>
              <a:spcAft>
                <a:spcPct val="0"/>
              </a:spcAft>
              <a:defRPr sz="9700">
                <a:solidFill>
                  <a:schemeClr val="tx1"/>
                </a:solidFill>
                <a:latin typeface="Calibri" pitchFamily="34" charset="0"/>
              </a:defRPr>
            </a:lvl6pPr>
            <a:lvl7pPr marL="3028264" indent="-232943" defTabSz="4898282" eaLnBrk="0" fontAlgn="base" hangingPunct="0">
              <a:spcBef>
                <a:spcPct val="0"/>
              </a:spcBef>
              <a:spcAft>
                <a:spcPct val="0"/>
              </a:spcAft>
              <a:defRPr sz="9700">
                <a:solidFill>
                  <a:schemeClr val="tx1"/>
                </a:solidFill>
                <a:latin typeface="Calibri" pitchFamily="34" charset="0"/>
              </a:defRPr>
            </a:lvl7pPr>
            <a:lvl8pPr marL="3494151" indent="-232943" defTabSz="4898282" eaLnBrk="0" fontAlgn="base" hangingPunct="0">
              <a:spcBef>
                <a:spcPct val="0"/>
              </a:spcBef>
              <a:spcAft>
                <a:spcPct val="0"/>
              </a:spcAft>
              <a:defRPr sz="9700">
                <a:solidFill>
                  <a:schemeClr val="tx1"/>
                </a:solidFill>
                <a:latin typeface="Calibri" pitchFamily="34" charset="0"/>
              </a:defRPr>
            </a:lvl8pPr>
            <a:lvl9pPr marL="3960038" indent="-232943" defTabSz="4898282" eaLnBrk="0" fontAlgn="base" hangingPunct="0">
              <a:spcBef>
                <a:spcPct val="0"/>
              </a:spcBef>
              <a:spcAft>
                <a:spcPct val="0"/>
              </a:spcAft>
              <a:defRPr sz="9700">
                <a:solidFill>
                  <a:schemeClr val="tx1"/>
                </a:solidFill>
                <a:latin typeface="Calibri" pitchFamily="34" charset="0"/>
              </a:defRPr>
            </a:lvl9pPr>
          </a:lstStyle>
          <a:p>
            <a:pPr eaLnBrk="1" hangingPunct="1"/>
            <a:fld id="{41E5F3D2-D15A-448A-9DAF-1EB0E1AA98E6}" type="slidenum">
              <a:rPr lang="zh-TW" altLang="en-US" sz="1200"/>
              <a:pPr eaLnBrk="1" hangingPunct="1"/>
              <a:t>1</a:t>
            </a:fld>
            <a:endParaRPr lang="zh-TW"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0226042"/>
            <a:ext cx="4352544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0960" y="18653760"/>
            <a:ext cx="35844480" cy="8412480"/>
          </a:xfrm>
        </p:spPr>
        <p:txBody>
          <a:bodyPr/>
          <a:lstStyle>
            <a:lvl1pPr marL="0" indent="0" algn="ctr">
              <a:buNone/>
              <a:defRPr>
                <a:solidFill>
                  <a:schemeClr val="tx1">
                    <a:tint val="75000"/>
                  </a:schemeClr>
                </a:solidFill>
              </a:defRPr>
            </a:lvl1pPr>
            <a:lvl2pPr marL="2403546" indent="0" algn="ctr">
              <a:buNone/>
              <a:defRPr>
                <a:solidFill>
                  <a:schemeClr val="tx1">
                    <a:tint val="75000"/>
                  </a:schemeClr>
                </a:solidFill>
              </a:defRPr>
            </a:lvl2pPr>
            <a:lvl3pPr marL="4807092" indent="0" algn="ctr">
              <a:buNone/>
              <a:defRPr>
                <a:solidFill>
                  <a:schemeClr val="tx1">
                    <a:tint val="75000"/>
                  </a:schemeClr>
                </a:solidFill>
              </a:defRPr>
            </a:lvl3pPr>
            <a:lvl4pPr marL="7210638" indent="0" algn="ctr">
              <a:buNone/>
              <a:defRPr>
                <a:solidFill>
                  <a:schemeClr val="tx1">
                    <a:tint val="75000"/>
                  </a:schemeClr>
                </a:solidFill>
              </a:defRPr>
            </a:lvl4pPr>
            <a:lvl5pPr marL="9614184" indent="0" algn="ctr">
              <a:buNone/>
              <a:defRPr>
                <a:solidFill>
                  <a:schemeClr val="tx1">
                    <a:tint val="75000"/>
                  </a:schemeClr>
                </a:solidFill>
              </a:defRPr>
            </a:lvl5pPr>
            <a:lvl6pPr marL="12017731" indent="0" algn="ctr">
              <a:buNone/>
              <a:defRPr>
                <a:solidFill>
                  <a:schemeClr val="tx1">
                    <a:tint val="75000"/>
                  </a:schemeClr>
                </a:solidFill>
              </a:defRPr>
            </a:lvl6pPr>
            <a:lvl7pPr marL="14421277" indent="0" algn="ctr">
              <a:buNone/>
              <a:defRPr>
                <a:solidFill>
                  <a:schemeClr val="tx1">
                    <a:tint val="75000"/>
                  </a:schemeClr>
                </a:solidFill>
              </a:defRPr>
            </a:lvl7pPr>
            <a:lvl8pPr marL="16824823" indent="0" algn="ctr">
              <a:buNone/>
              <a:defRPr>
                <a:solidFill>
                  <a:schemeClr val="tx1">
                    <a:tint val="75000"/>
                  </a:schemeClr>
                </a:solidFill>
              </a:defRPr>
            </a:lvl8pPr>
            <a:lvl9pPr marL="1922836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B936F565-0961-41D3-A312-7A036A87C0ED}" type="datetimeFigureOut">
              <a:rPr lang="en-US" altLang="zh-TW"/>
              <a:pPr/>
              <a:t>11/8/2013</a:t>
            </a:fld>
            <a:endParaRPr lang="en-US" altLang="zh-TW" dirty="0"/>
          </a:p>
        </p:txBody>
      </p:sp>
      <p:sp>
        <p:nvSpPr>
          <p:cNvPr id="5" name="Footer Placeholder 4"/>
          <p:cNvSpPr>
            <a:spLocks noGrp="1"/>
          </p:cNvSpPr>
          <p:nvPr>
            <p:ph type="ftr" sz="quarter" idx="11"/>
          </p:nvPr>
        </p:nvSpPr>
        <p:spPr/>
        <p:txBody>
          <a:bodyPr/>
          <a:lstStyle>
            <a:lvl1pPr>
              <a:defRPr/>
            </a:lvl1pPr>
          </a:lstStyle>
          <a:p>
            <a:endParaRPr lang="zh-TW" altLang="zh-TW"/>
          </a:p>
        </p:txBody>
      </p:sp>
      <p:sp>
        <p:nvSpPr>
          <p:cNvPr id="6" name="Slide Number Placeholder 5"/>
          <p:cNvSpPr>
            <a:spLocks noGrp="1"/>
          </p:cNvSpPr>
          <p:nvPr>
            <p:ph type="sldNum" sz="quarter" idx="12"/>
          </p:nvPr>
        </p:nvSpPr>
        <p:spPr/>
        <p:txBody>
          <a:bodyPr/>
          <a:lstStyle>
            <a:lvl1pPr>
              <a:defRPr/>
            </a:lvl1pPr>
          </a:lstStyle>
          <a:p>
            <a:fld id="{B9C2EA46-BBCE-40B2-A86C-3B9108EC3EC7}" type="slidenum">
              <a:rPr lang="en-US" altLang="zh-TW"/>
              <a:pPr/>
              <a:t>‹#›</a:t>
            </a:fld>
            <a:endParaRPr lang="en-US" altLang="zh-TW" dirty="0"/>
          </a:p>
        </p:txBody>
      </p:sp>
    </p:spTree>
    <p:extLst>
      <p:ext uri="{BB962C8B-B14F-4D97-AF65-F5344CB8AC3E}">
        <p14:creationId xmlns:p14="http://schemas.microsoft.com/office/powerpoint/2010/main" val="2990708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833A39D-E0C6-46C4-99D3-0195693F91EE}" type="datetimeFigureOut">
              <a:rPr lang="en-US" altLang="zh-TW"/>
              <a:pPr/>
              <a:t>11/8/2013</a:t>
            </a:fld>
            <a:endParaRPr lang="en-US" altLang="zh-TW" dirty="0"/>
          </a:p>
        </p:txBody>
      </p:sp>
      <p:sp>
        <p:nvSpPr>
          <p:cNvPr id="5" name="Footer Placeholder 4"/>
          <p:cNvSpPr>
            <a:spLocks noGrp="1"/>
          </p:cNvSpPr>
          <p:nvPr>
            <p:ph type="ftr" sz="quarter" idx="11"/>
          </p:nvPr>
        </p:nvSpPr>
        <p:spPr/>
        <p:txBody>
          <a:bodyPr/>
          <a:lstStyle>
            <a:lvl1pPr>
              <a:defRPr/>
            </a:lvl1pPr>
          </a:lstStyle>
          <a:p>
            <a:endParaRPr lang="zh-TW" altLang="zh-TW"/>
          </a:p>
        </p:txBody>
      </p:sp>
      <p:sp>
        <p:nvSpPr>
          <p:cNvPr id="6" name="Slide Number Placeholder 5"/>
          <p:cNvSpPr>
            <a:spLocks noGrp="1"/>
          </p:cNvSpPr>
          <p:nvPr>
            <p:ph type="sldNum" sz="quarter" idx="12"/>
          </p:nvPr>
        </p:nvSpPr>
        <p:spPr/>
        <p:txBody>
          <a:bodyPr/>
          <a:lstStyle>
            <a:lvl1pPr>
              <a:defRPr/>
            </a:lvl1pPr>
          </a:lstStyle>
          <a:p>
            <a:fld id="{66EAF260-BD9F-4173-89D9-19D93B3819E3}" type="slidenum">
              <a:rPr lang="en-US" altLang="zh-TW"/>
              <a:pPr/>
              <a:t>‹#›</a:t>
            </a:fld>
            <a:endParaRPr lang="en-US" altLang="zh-TW" dirty="0"/>
          </a:p>
        </p:txBody>
      </p:sp>
    </p:spTree>
    <p:extLst>
      <p:ext uri="{BB962C8B-B14F-4D97-AF65-F5344CB8AC3E}">
        <p14:creationId xmlns:p14="http://schemas.microsoft.com/office/powerpoint/2010/main" val="2182930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24640" y="1318265"/>
            <a:ext cx="1152144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60320" y="1318265"/>
            <a:ext cx="3371088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4B54484-F89F-44FF-A16E-7A82CD2BD637}" type="datetimeFigureOut">
              <a:rPr lang="en-US" altLang="zh-TW"/>
              <a:pPr/>
              <a:t>11/8/2013</a:t>
            </a:fld>
            <a:endParaRPr lang="en-US" altLang="zh-TW" dirty="0"/>
          </a:p>
        </p:txBody>
      </p:sp>
      <p:sp>
        <p:nvSpPr>
          <p:cNvPr id="5" name="Footer Placeholder 4"/>
          <p:cNvSpPr>
            <a:spLocks noGrp="1"/>
          </p:cNvSpPr>
          <p:nvPr>
            <p:ph type="ftr" sz="quarter" idx="11"/>
          </p:nvPr>
        </p:nvSpPr>
        <p:spPr/>
        <p:txBody>
          <a:bodyPr/>
          <a:lstStyle>
            <a:lvl1pPr>
              <a:defRPr/>
            </a:lvl1pPr>
          </a:lstStyle>
          <a:p>
            <a:endParaRPr lang="zh-TW" altLang="zh-TW"/>
          </a:p>
        </p:txBody>
      </p:sp>
      <p:sp>
        <p:nvSpPr>
          <p:cNvPr id="6" name="Slide Number Placeholder 5"/>
          <p:cNvSpPr>
            <a:spLocks noGrp="1"/>
          </p:cNvSpPr>
          <p:nvPr>
            <p:ph type="sldNum" sz="quarter" idx="12"/>
          </p:nvPr>
        </p:nvSpPr>
        <p:spPr/>
        <p:txBody>
          <a:bodyPr/>
          <a:lstStyle>
            <a:lvl1pPr>
              <a:defRPr/>
            </a:lvl1pPr>
          </a:lstStyle>
          <a:p>
            <a:fld id="{67C6731C-DA73-4DAE-B1D6-89A07437C35C}" type="slidenum">
              <a:rPr lang="en-US" altLang="zh-TW"/>
              <a:pPr/>
              <a:t>‹#›</a:t>
            </a:fld>
            <a:endParaRPr lang="en-US" altLang="zh-TW" dirty="0"/>
          </a:p>
        </p:txBody>
      </p:sp>
    </p:spTree>
    <p:extLst>
      <p:ext uri="{BB962C8B-B14F-4D97-AF65-F5344CB8AC3E}">
        <p14:creationId xmlns:p14="http://schemas.microsoft.com/office/powerpoint/2010/main" val="2243132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F89B937-0FF9-4E1F-9B96-643A7566DEAB}" type="datetimeFigureOut">
              <a:rPr lang="en-US" altLang="zh-TW"/>
              <a:pPr/>
              <a:t>11/8/2013</a:t>
            </a:fld>
            <a:endParaRPr lang="en-US" altLang="zh-TW" dirty="0"/>
          </a:p>
        </p:txBody>
      </p:sp>
      <p:sp>
        <p:nvSpPr>
          <p:cNvPr id="5" name="Footer Placeholder 4"/>
          <p:cNvSpPr>
            <a:spLocks noGrp="1"/>
          </p:cNvSpPr>
          <p:nvPr>
            <p:ph type="ftr" sz="quarter" idx="11"/>
          </p:nvPr>
        </p:nvSpPr>
        <p:spPr/>
        <p:txBody>
          <a:bodyPr/>
          <a:lstStyle>
            <a:lvl1pPr>
              <a:defRPr/>
            </a:lvl1pPr>
          </a:lstStyle>
          <a:p>
            <a:endParaRPr lang="zh-TW" altLang="zh-TW"/>
          </a:p>
        </p:txBody>
      </p:sp>
      <p:sp>
        <p:nvSpPr>
          <p:cNvPr id="6" name="Slide Number Placeholder 5"/>
          <p:cNvSpPr>
            <a:spLocks noGrp="1"/>
          </p:cNvSpPr>
          <p:nvPr>
            <p:ph type="sldNum" sz="quarter" idx="12"/>
          </p:nvPr>
        </p:nvSpPr>
        <p:spPr/>
        <p:txBody>
          <a:bodyPr/>
          <a:lstStyle>
            <a:lvl1pPr>
              <a:defRPr/>
            </a:lvl1pPr>
          </a:lstStyle>
          <a:p>
            <a:fld id="{2CEE4EC0-40C3-4657-9324-6413D56C6BD3}" type="slidenum">
              <a:rPr lang="en-US" altLang="zh-TW"/>
              <a:pPr/>
              <a:t>‹#›</a:t>
            </a:fld>
            <a:endParaRPr lang="en-US" altLang="zh-TW" dirty="0"/>
          </a:p>
        </p:txBody>
      </p:sp>
    </p:spTree>
    <p:extLst>
      <p:ext uri="{BB962C8B-B14F-4D97-AF65-F5344CB8AC3E}">
        <p14:creationId xmlns:p14="http://schemas.microsoft.com/office/powerpoint/2010/main" val="4289766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3" y="21153122"/>
            <a:ext cx="43525440" cy="6537960"/>
          </a:xfrm>
        </p:spPr>
        <p:txBody>
          <a:bodyPr anchor="t"/>
          <a:lstStyle>
            <a:lvl1pPr algn="l">
              <a:defRPr sz="210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3" y="13952225"/>
            <a:ext cx="43525440" cy="7200898"/>
          </a:xfrm>
        </p:spPr>
        <p:txBody>
          <a:bodyPr anchor="b"/>
          <a:lstStyle>
            <a:lvl1pPr marL="0" indent="0">
              <a:buNone/>
              <a:defRPr sz="10500">
                <a:solidFill>
                  <a:schemeClr val="tx1">
                    <a:tint val="75000"/>
                  </a:schemeClr>
                </a:solidFill>
              </a:defRPr>
            </a:lvl1pPr>
            <a:lvl2pPr marL="2403546" indent="0">
              <a:buNone/>
              <a:defRPr sz="9500">
                <a:solidFill>
                  <a:schemeClr val="tx1">
                    <a:tint val="75000"/>
                  </a:schemeClr>
                </a:solidFill>
              </a:defRPr>
            </a:lvl2pPr>
            <a:lvl3pPr marL="4807092" indent="0">
              <a:buNone/>
              <a:defRPr sz="8400">
                <a:solidFill>
                  <a:schemeClr val="tx1">
                    <a:tint val="75000"/>
                  </a:schemeClr>
                </a:solidFill>
              </a:defRPr>
            </a:lvl3pPr>
            <a:lvl4pPr marL="7210638" indent="0">
              <a:buNone/>
              <a:defRPr sz="7400">
                <a:solidFill>
                  <a:schemeClr val="tx1">
                    <a:tint val="75000"/>
                  </a:schemeClr>
                </a:solidFill>
              </a:defRPr>
            </a:lvl4pPr>
            <a:lvl5pPr marL="9614184" indent="0">
              <a:buNone/>
              <a:defRPr sz="7400">
                <a:solidFill>
                  <a:schemeClr val="tx1">
                    <a:tint val="75000"/>
                  </a:schemeClr>
                </a:solidFill>
              </a:defRPr>
            </a:lvl5pPr>
            <a:lvl6pPr marL="12017731" indent="0">
              <a:buNone/>
              <a:defRPr sz="7400">
                <a:solidFill>
                  <a:schemeClr val="tx1">
                    <a:tint val="75000"/>
                  </a:schemeClr>
                </a:solidFill>
              </a:defRPr>
            </a:lvl6pPr>
            <a:lvl7pPr marL="14421277" indent="0">
              <a:buNone/>
              <a:defRPr sz="7400">
                <a:solidFill>
                  <a:schemeClr val="tx1">
                    <a:tint val="75000"/>
                  </a:schemeClr>
                </a:solidFill>
              </a:defRPr>
            </a:lvl7pPr>
            <a:lvl8pPr marL="16824823" indent="0">
              <a:buNone/>
              <a:defRPr sz="7400">
                <a:solidFill>
                  <a:schemeClr val="tx1">
                    <a:tint val="75000"/>
                  </a:schemeClr>
                </a:solidFill>
              </a:defRPr>
            </a:lvl8pPr>
            <a:lvl9pPr marL="19228369" indent="0">
              <a:buNone/>
              <a:defRPr sz="7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D6A6A81-E4ED-4891-8640-FE240F3FCE65}" type="datetimeFigureOut">
              <a:rPr lang="en-US" altLang="zh-TW"/>
              <a:pPr/>
              <a:t>11/8/2013</a:t>
            </a:fld>
            <a:endParaRPr lang="en-US" altLang="zh-TW" dirty="0"/>
          </a:p>
        </p:txBody>
      </p:sp>
      <p:sp>
        <p:nvSpPr>
          <p:cNvPr id="5" name="Footer Placeholder 4"/>
          <p:cNvSpPr>
            <a:spLocks noGrp="1"/>
          </p:cNvSpPr>
          <p:nvPr>
            <p:ph type="ftr" sz="quarter" idx="11"/>
          </p:nvPr>
        </p:nvSpPr>
        <p:spPr/>
        <p:txBody>
          <a:bodyPr/>
          <a:lstStyle>
            <a:lvl1pPr>
              <a:defRPr/>
            </a:lvl1pPr>
          </a:lstStyle>
          <a:p>
            <a:endParaRPr lang="zh-TW" altLang="zh-TW"/>
          </a:p>
        </p:txBody>
      </p:sp>
      <p:sp>
        <p:nvSpPr>
          <p:cNvPr id="6" name="Slide Number Placeholder 5"/>
          <p:cNvSpPr>
            <a:spLocks noGrp="1"/>
          </p:cNvSpPr>
          <p:nvPr>
            <p:ph type="sldNum" sz="quarter" idx="12"/>
          </p:nvPr>
        </p:nvSpPr>
        <p:spPr/>
        <p:txBody>
          <a:bodyPr/>
          <a:lstStyle>
            <a:lvl1pPr>
              <a:defRPr/>
            </a:lvl1pPr>
          </a:lstStyle>
          <a:p>
            <a:fld id="{10DFA22E-5A7D-4F28-9A21-839BBAD7455D}" type="slidenum">
              <a:rPr lang="en-US" altLang="zh-TW"/>
              <a:pPr/>
              <a:t>‹#›</a:t>
            </a:fld>
            <a:endParaRPr lang="en-US" altLang="zh-TW" dirty="0"/>
          </a:p>
        </p:txBody>
      </p:sp>
    </p:spTree>
    <p:extLst>
      <p:ext uri="{BB962C8B-B14F-4D97-AF65-F5344CB8AC3E}">
        <p14:creationId xmlns:p14="http://schemas.microsoft.com/office/powerpoint/2010/main" val="1438659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60320" y="7680963"/>
            <a:ext cx="22616160" cy="21724622"/>
          </a:xfrm>
        </p:spPr>
        <p:txBody>
          <a:bodyPr/>
          <a:lstStyle>
            <a:lvl1pPr>
              <a:defRPr sz="14700"/>
            </a:lvl1pPr>
            <a:lvl2pPr>
              <a:defRPr sz="12600"/>
            </a:lvl2pPr>
            <a:lvl3pPr>
              <a:defRPr sz="10500"/>
            </a:lvl3pPr>
            <a:lvl4pPr>
              <a:defRPr sz="9500"/>
            </a:lvl4pPr>
            <a:lvl5pPr>
              <a:defRPr sz="9500"/>
            </a:lvl5pPr>
            <a:lvl6pPr>
              <a:defRPr sz="9500"/>
            </a:lvl6pPr>
            <a:lvl7pPr>
              <a:defRPr sz="9500"/>
            </a:lvl7pPr>
            <a:lvl8pPr>
              <a:defRPr sz="9500"/>
            </a:lvl8pPr>
            <a:lvl9pPr>
              <a:defRPr sz="9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029920" y="7680963"/>
            <a:ext cx="22616160" cy="21724622"/>
          </a:xfrm>
        </p:spPr>
        <p:txBody>
          <a:bodyPr/>
          <a:lstStyle>
            <a:lvl1pPr>
              <a:defRPr sz="14700"/>
            </a:lvl1pPr>
            <a:lvl2pPr>
              <a:defRPr sz="12600"/>
            </a:lvl2pPr>
            <a:lvl3pPr>
              <a:defRPr sz="10500"/>
            </a:lvl3pPr>
            <a:lvl4pPr>
              <a:defRPr sz="9500"/>
            </a:lvl4pPr>
            <a:lvl5pPr>
              <a:defRPr sz="9500"/>
            </a:lvl5pPr>
            <a:lvl6pPr>
              <a:defRPr sz="9500"/>
            </a:lvl6pPr>
            <a:lvl7pPr>
              <a:defRPr sz="9500"/>
            </a:lvl7pPr>
            <a:lvl8pPr>
              <a:defRPr sz="9500"/>
            </a:lvl8pPr>
            <a:lvl9pPr>
              <a:defRPr sz="9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DBC3EB0D-B22C-48E3-95D2-A19B03B55516}" type="datetimeFigureOut">
              <a:rPr lang="en-US" altLang="zh-TW"/>
              <a:pPr/>
              <a:t>11/8/2013</a:t>
            </a:fld>
            <a:endParaRPr lang="en-US" altLang="zh-TW" dirty="0"/>
          </a:p>
        </p:txBody>
      </p:sp>
      <p:sp>
        <p:nvSpPr>
          <p:cNvPr id="6" name="Footer Placeholder 4"/>
          <p:cNvSpPr>
            <a:spLocks noGrp="1"/>
          </p:cNvSpPr>
          <p:nvPr>
            <p:ph type="ftr" sz="quarter" idx="11"/>
          </p:nvPr>
        </p:nvSpPr>
        <p:spPr/>
        <p:txBody>
          <a:bodyPr/>
          <a:lstStyle>
            <a:lvl1pPr>
              <a:defRPr/>
            </a:lvl1pPr>
          </a:lstStyle>
          <a:p>
            <a:endParaRPr lang="zh-TW" altLang="zh-TW"/>
          </a:p>
        </p:txBody>
      </p:sp>
      <p:sp>
        <p:nvSpPr>
          <p:cNvPr id="7" name="Slide Number Placeholder 5"/>
          <p:cNvSpPr>
            <a:spLocks noGrp="1"/>
          </p:cNvSpPr>
          <p:nvPr>
            <p:ph type="sldNum" sz="quarter" idx="12"/>
          </p:nvPr>
        </p:nvSpPr>
        <p:spPr/>
        <p:txBody>
          <a:bodyPr/>
          <a:lstStyle>
            <a:lvl1pPr>
              <a:defRPr/>
            </a:lvl1pPr>
          </a:lstStyle>
          <a:p>
            <a:fld id="{64198365-A3C4-4F87-A41A-95B70B7ADA44}" type="slidenum">
              <a:rPr lang="en-US" altLang="zh-TW"/>
              <a:pPr/>
              <a:t>‹#›</a:t>
            </a:fld>
            <a:endParaRPr lang="en-US" altLang="zh-TW" dirty="0"/>
          </a:p>
        </p:txBody>
      </p:sp>
    </p:spTree>
    <p:extLst>
      <p:ext uri="{BB962C8B-B14F-4D97-AF65-F5344CB8AC3E}">
        <p14:creationId xmlns:p14="http://schemas.microsoft.com/office/powerpoint/2010/main" val="1265180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320" y="7368542"/>
            <a:ext cx="22625053" cy="3070858"/>
          </a:xfrm>
        </p:spPr>
        <p:txBody>
          <a:bodyPr anchor="b"/>
          <a:lstStyle>
            <a:lvl1pPr marL="0" indent="0">
              <a:buNone/>
              <a:defRPr sz="12600" b="1"/>
            </a:lvl1pPr>
            <a:lvl2pPr marL="2403546" indent="0">
              <a:buNone/>
              <a:defRPr sz="10500" b="1"/>
            </a:lvl2pPr>
            <a:lvl3pPr marL="4807092" indent="0">
              <a:buNone/>
              <a:defRPr sz="9500" b="1"/>
            </a:lvl3pPr>
            <a:lvl4pPr marL="7210638" indent="0">
              <a:buNone/>
              <a:defRPr sz="8400" b="1"/>
            </a:lvl4pPr>
            <a:lvl5pPr marL="9614184" indent="0">
              <a:buNone/>
              <a:defRPr sz="8400" b="1"/>
            </a:lvl5pPr>
            <a:lvl6pPr marL="12017731" indent="0">
              <a:buNone/>
              <a:defRPr sz="8400" b="1"/>
            </a:lvl6pPr>
            <a:lvl7pPr marL="14421277" indent="0">
              <a:buNone/>
              <a:defRPr sz="8400" b="1"/>
            </a:lvl7pPr>
            <a:lvl8pPr marL="16824823" indent="0">
              <a:buNone/>
              <a:defRPr sz="8400" b="1"/>
            </a:lvl8pPr>
            <a:lvl9pPr marL="19228369" indent="0">
              <a:buNone/>
              <a:defRPr sz="8400" b="1"/>
            </a:lvl9pPr>
          </a:lstStyle>
          <a:p>
            <a:pPr lvl="0"/>
            <a:r>
              <a:rPr lang="en-US" smtClean="0"/>
              <a:t>Click to edit Master text styles</a:t>
            </a:r>
          </a:p>
        </p:txBody>
      </p:sp>
      <p:sp>
        <p:nvSpPr>
          <p:cNvPr id="4" name="Content Placeholder 3"/>
          <p:cNvSpPr>
            <a:spLocks noGrp="1"/>
          </p:cNvSpPr>
          <p:nvPr>
            <p:ph sz="half" idx="2"/>
          </p:nvPr>
        </p:nvSpPr>
        <p:spPr>
          <a:xfrm>
            <a:off x="2560320" y="10439400"/>
            <a:ext cx="22625053" cy="18966182"/>
          </a:xfrm>
        </p:spPr>
        <p:txBody>
          <a:bodyPr/>
          <a:lstStyle>
            <a:lvl1pPr>
              <a:defRPr sz="12600"/>
            </a:lvl1pPr>
            <a:lvl2pPr>
              <a:defRPr sz="10500"/>
            </a:lvl2pPr>
            <a:lvl3pPr>
              <a:defRPr sz="9500"/>
            </a:lvl3pPr>
            <a:lvl4pPr>
              <a:defRPr sz="8400"/>
            </a:lvl4pPr>
            <a:lvl5pPr>
              <a:defRPr sz="8400"/>
            </a:lvl5pPr>
            <a:lvl6pPr>
              <a:defRPr sz="8400"/>
            </a:lvl6pPr>
            <a:lvl7pPr>
              <a:defRPr sz="8400"/>
            </a:lvl7pPr>
            <a:lvl8pPr>
              <a:defRPr sz="8400"/>
            </a:lvl8pPr>
            <a:lvl9pPr>
              <a:defRPr sz="8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143" y="7368542"/>
            <a:ext cx="22633940" cy="3070858"/>
          </a:xfrm>
        </p:spPr>
        <p:txBody>
          <a:bodyPr anchor="b"/>
          <a:lstStyle>
            <a:lvl1pPr marL="0" indent="0">
              <a:buNone/>
              <a:defRPr sz="12600" b="1"/>
            </a:lvl1pPr>
            <a:lvl2pPr marL="2403546" indent="0">
              <a:buNone/>
              <a:defRPr sz="10500" b="1"/>
            </a:lvl2pPr>
            <a:lvl3pPr marL="4807092" indent="0">
              <a:buNone/>
              <a:defRPr sz="9500" b="1"/>
            </a:lvl3pPr>
            <a:lvl4pPr marL="7210638" indent="0">
              <a:buNone/>
              <a:defRPr sz="8400" b="1"/>
            </a:lvl4pPr>
            <a:lvl5pPr marL="9614184" indent="0">
              <a:buNone/>
              <a:defRPr sz="8400" b="1"/>
            </a:lvl5pPr>
            <a:lvl6pPr marL="12017731" indent="0">
              <a:buNone/>
              <a:defRPr sz="8400" b="1"/>
            </a:lvl6pPr>
            <a:lvl7pPr marL="14421277" indent="0">
              <a:buNone/>
              <a:defRPr sz="8400" b="1"/>
            </a:lvl7pPr>
            <a:lvl8pPr marL="16824823" indent="0">
              <a:buNone/>
              <a:defRPr sz="8400" b="1"/>
            </a:lvl8pPr>
            <a:lvl9pPr marL="19228369" indent="0">
              <a:buNone/>
              <a:defRPr sz="8400" b="1"/>
            </a:lvl9pPr>
          </a:lstStyle>
          <a:p>
            <a:pPr lvl="0"/>
            <a:r>
              <a:rPr lang="en-US" smtClean="0"/>
              <a:t>Click to edit Master text styles</a:t>
            </a:r>
          </a:p>
        </p:txBody>
      </p:sp>
      <p:sp>
        <p:nvSpPr>
          <p:cNvPr id="6" name="Content Placeholder 5"/>
          <p:cNvSpPr>
            <a:spLocks noGrp="1"/>
          </p:cNvSpPr>
          <p:nvPr>
            <p:ph sz="quarter" idx="4"/>
          </p:nvPr>
        </p:nvSpPr>
        <p:spPr>
          <a:xfrm>
            <a:off x="26012143" y="10439400"/>
            <a:ext cx="22633940" cy="18966182"/>
          </a:xfrm>
        </p:spPr>
        <p:txBody>
          <a:bodyPr/>
          <a:lstStyle>
            <a:lvl1pPr>
              <a:defRPr sz="12600"/>
            </a:lvl1pPr>
            <a:lvl2pPr>
              <a:defRPr sz="10500"/>
            </a:lvl2pPr>
            <a:lvl3pPr>
              <a:defRPr sz="9500"/>
            </a:lvl3pPr>
            <a:lvl4pPr>
              <a:defRPr sz="8400"/>
            </a:lvl4pPr>
            <a:lvl5pPr>
              <a:defRPr sz="8400"/>
            </a:lvl5pPr>
            <a:lvl6pPr>
              <a:defRPr sz="8400"/>
            </a:lvl6pPr>
            <a:lvl7pPr>
              <a:defRPr sz="8400"/>
            </a:lvl7pPr>
            <a:lvl8pPr>
              <a:defRPr sz="8400"/>
            </a:lvl8pPr>
            <a:lvl9pPr>
              <a:defRPr sz="8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BA9F19BD-05A1-4F1C-B56F-92295D0D5581}" type="datetimeFigureOut">
              <a:rPr lang="en-US" altLang="zh-TW"/>
              <a:pPr/>
              <a:t>11/8/2013</a:t>
            </a:fld>
            <a:endParaRPr lang="en-US" altLang="zh-TW" dirty="0"/>
          </a:p>
        </p:txBody>
      </p:sp>
      <p:sp>
        <p:nvSpPr>
          <p:cNvPr id="8" name="Footer Placeholder 4"/>
          <p:cNvSpPr>
            <a:spLocks noGrp="1"/>
          </p:cNvSpPr>
          <p:nvPr>
            <p:ph type="ftr" sz="quarter" idx="11"/>
          </p:nvPr>
        </p:nvSpPr>
        <p:spPr/>
        <p:txBody>
          <a:bodyPr/>
          <a:lstStyle>
            <a:lvl1pPr>
              <a:defRPr/>
            </a:lvl1pPr>
          </a:lstStyle>
          <a:p>
            <a:endParaRPr lang="zh-TW" altLang="zh-TW"/>
          </a:p>
        </p:txBody>
      </p:sp>
      <p:sp>
        <p:nvSpPr>
          <p:cNvPr id="9" name="Slide Number Placeholder 5"/>
          <p:cNvSpPr>
            <a:spLocks noGrp="1"/>
          </p:cNvSpPr>
          <p:nvPr>
            <p:ph type="sldNum" sz="quarter" idx="12"/>
          </p:nvPr>
        </p:nvSpPr>
        <p:spPr/>
        <p:txBody>
          <a:bodyPr/>
          <a:lstStyle>
            <a:lvl1pPr>
              <a:defRPr/>
            </a:lvl1pPr>
          </a:lstStyle>
          <a:p>
            <a:fld id="{FFA96B7B-9991-4778-8055-DF3358836702}" type="slidenum">
              <a:rPr lang="en-US" altLang="zh-TW"/>
              <a:pPr/>
              <a:t>‹#›</a:t>
            </a:fld>
            <a:endParaRPr lang="en-US" altLang="zh-TW" dirty="0"/>
          </a:p>
        </p:txBody>
      </p:sp>
    </p:spTree>
    <p:extLst>
      <p:ext uri="{BB962C8B-B14F-4D97-AF65-F5344CB8AC3E}">
        <p14:creationId xmlns:p14="http://schemas.microsoft.com/office/powerpoint/2010/main" val="2934172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EE194487-D0CB-48D4-BB14-A1B265C06C15}" type="datetimeFigureOut">
              <a:rPr lang="en-US" altLang="zh-TW"/>
              <a:pPr/>
              <a:t>11/8/2013</a:t>
            </a:fld>
            <a:endParaRPr lang="en-US" altLang="zh-TW" dirty="0"/>
          </a:p>
        </p:txBody>
      </p:sp>
      <p:sp>
        <p:nvSpPr>
          <p:cNvPr id="4" name="Footer Placeholder 4"/>
          <p:cNvSpPr>
            <a:spLocks noGrp="1"/>
          </p:cNvSpPr>
          <p:nvPr>
            <p:ph type="ftr" sz="quarter" idx="11"/>
          </p:nvPr>
        </p:nvSpPr>
        <p:spPr/>
        <p:txBody>
          <a:bodyPr/>
          <a:lstStyle>
            <a:lvl1pPr>
              <a:defRPr/>
            </a:lvl1pPr>
          </a:lstStyle>
          <a:p>
            <a:endParaRPr lang="zh-TW" altLang="zh-TW"/>
          </a:p>
        </p:txBody>
      </p:sp>
      <p:sp>
        <p:nvSpPr>
          <p:cNvPr id="5" name="Slide Number Placeholder 5"/>
          <p:cNvSpPr>
            <a:spLocks noGrp="1"/>
          </p:cNvSpPr>
          <p:nvPr>
            <p:ph type="sldNum" sz="quarter" idx="12"/>
          </p:nvPr>
        </p:nvSpPr>
        <p:spPr/>
        <p:txBody>
          <a:bodyPr/>
          <a:lstStyle>
            <a:lvl1pPr>
              <a:defRPr/>
            </a:lvl1pPr>
          </a:lstStyle>
          <a:p>
            <a:fld id="{34CC8448-23F3-44FA-AD9D-1CAF5C589469}" type="slidenum">
              <a:rPr lang="en-US" altLang="zh-TW"/>
              <a:pPr/>
              <a:t>‹#›</a:t>
            </a:fld>
            <a:endParaRPr lang="en-US" altLang="zh-TW" dirty="0"/>
          </a:p>
        </p:txBody>
      </p:sp>
    </p:spTree>
    <p:extLst>
      <p:ext uri="{BB962C8B-B14F-4D97-AF65-F5344CB8AC3E}">
        <p14:creationId xmlns:p14="http://schemas.microsoft.com/office/powerpoint/2010/main" val="1695095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0B3D86B0-9875-4FA2-8B8F-583C0CA88699}" type="datetimeFigureOut">
              <a:rPr lang="en-US" altLang="zh-TW"/>
              <a:pPr/>
              <a:t>11/8/2013</a:t>
            </a:fld>
            <a:endParaRPr lang="en-US" altLang="zh-TW" dirty="0"/>
          </a:p>
        </p:txBody>
      </p:sp>
      <p:sp>
        <p:nvSpPr>
          <p:cNvPr id="3" name="Footer Placeholder 4"/>
          <p:cNvSpPr>
            <a:spLocks noGrp="1"/>
          </p:cNvSpPr>
          <p:nvPr>
            <p:ph type="ftr" sz="quarter" idx="11"/>
          </p:nvPr>
        </p:nvSpPr>
        <p:spPr/>
        <p:txBody>
          <a:bodyPr/>
          <a:lstStyle>
            <a:lvl1pPr>
              <a:defRPr/>
            </a:lvl1pPr>
          </a:lstStyle>
          <a:p>
            <a:endParaRPr lang="zh-TW" altLang="zh-TW"/>
          </a:p>
        </p:txBody>
      </p:sp>
      <p:sp>
        <p:nvSpPr>
          <p:cNvPr id="4" name="Slide Number Placeholder 5"/>
          <p:cNvSpPr>
            <a:spLocks noGrp="1"/>
          </p:cNvSpPr>
          <p:nvPr>
            <p:ph type="sldNum" sz="quarter" idx="12"/>
          </p:nvPr>
        </p:nvSpPr>
        <p:spPr/>
        <p:txBody>
          <a:bodyPr/>
          <a:lstStyle>
            <a:lvl1pPr>
              <a:defRPr/>
            </a:lvl1pPr>
          </a:lstStyle>
          <a:p>
            <a:fld id="{FF7C3B6F-11BE-4C93-9664-1380C0EE8BF6}" type="slidenum">
              <a:rPr lang="en-US" altLang="zh-TW"/>
              <a:pPr/>
              <a:t>‹#›</a:t>
            </a:fld>
            <a:endParaRPr lang="en-US" altLang="zh-TW" dirty="0"/>
          </a:p>
        </p:txBody>
      </p:sp>
    </p:spTree>
    <p:extLst>
      <p:ext uri="{BB962C8B-B14F-4D97-AF65-F5344CB8AC3E}">
        <p14:creationId xmlns:p14="http://schemas.microsoft.com/office/powerpoint/2010/main" val="1642823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3" y="1310640"/>
            <a:ext cx="16846553" cy="5577840"/>
          </a:xfrm>
        </p:spPr>
        <p:txBody>
          <a:bodyPr anchor="b"/>
          <a:lstStyle>
            <a:lvl1pPr algn="l">
              <a:defRPr sz="10500" b="1"/>
            </a:lvl1pPr>
          </a:lstStyle>
          <a:p>
            <a:r>
              <a:rPr lang="en-US" smtClean="0"/>
              <a:t>Click to edit Master title style</a:t>
            </a:r>
            <a:endParaRPr lang="en-US"/>
          </a:p>
        </p:txBody>
      </p:sp>
      <p:sp>
        <p:nvSpPr>
          <p:cNvPr id="3" name="Content Placeholder 2"/>
          <p:cNvSpPr>
            <a:spLocks noGrp="1"/>
          </p:cNvSpPr>
          <p:nvPr>
            <p:ph idx="1"/>
          </p:nvPr>
        </p:nvSpPr>
        <p:spPr>
          <a:xfrm>
            <a:off x="20020280" y="1310643"/>
            <a:ext cx="28625800" cy="28094942"/>
          </a:xfrm>
        </p:spPr>
        <p:txBody>
          <a:bodyPr/>
          <a:lstStyle>
            <a:lvl1pPr>
              <a:defRPr sz="16800"/>
            </a:lvl1pPr>
            <a:lvl2pPr>
              <a:defRPr sz="14700"/>
            </a:lvl2pPr>
            <a:lvl3pPr>
              <a:defRPr sz="12600"/>
            </a:lvl3pPr>
            <a:lvl4pPr>
              <a:defRPr sz="10500"/>
            </a:lvl4pPr>
            <a:lvl5pPr>
              <a:defRPr sz="10500"/>
            </a:lvl5pPr>
            <a:lvl6pPr>
              <a:defRPr sz="10500"/>
            </a:lvl6pPr>
            <a:lvl7pPr>
              <a:defRPr sz="10500"/>
            </a:lvl7pPr>
            <a:lvl8pPr>
              <a:defRPr sz="10500"/>
            </a:lvl8pPr>
            <a:lvl9pPr>
              <a:defRPr sz="10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323" y="6888483"/>
            <a:ext cx="16846553" cy="22517102"/>
          </a:xfrm>
        </p:spPr>
        <p:txBody>
          <a:bodyPr/>
          <a:lstStyle>
            <a:lvl1pPr marL="0" indent="0">
              <a:buNone/>
              <a:defRPr sz="7400"/>
            </a:lvl1pPr>
            <a:lvl2pPr marL="2403546" indent="0">
              <a:buNone/>
              <a:defRPr sz="6300"/>
            </a:lvl2pPr>
            <a:lvl3pPr marL="4807092" indent="0">
              <a:buNone/>
              <a:defRPr sz="5300"/>
            </a:lvl3pPr>
            <a:lvl4pPr marL="7210638" indent="0">
              <a:buNone/>
              <a:defRPr sz="4700"/>
            </a:lvl4pPr>
            <a:lvl5pPr marL="9614184" indent="0">
              <a:buNone/>
              <a:defRPr sz="4700"/>
            </a:lvl5pPr>
            <a:lvl6pPr marL="12017731" indent="0">
              <a:buNone/>
              <a:defRPr sz="4700"/>
            </a:lvl6pPr>
            <a:lvl7pPr marL="14421277" indent="0">
              <a:buNone/>
              <a:defRPr sz="4700"/>
            </a:lvl7pPr>
            <a:lvl8pPr marL="16824823" indent="0">
              <a:buNone/>
              <a:defRPr sz="4700"/>
            </a:lvl8pPr>
            <a:lvl9pPr marL="19228369" indent="0">
              <a:buNone/>
              <a:defRPr sz="47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80AFA68A-607D-41FC-B7D1-177BB667FF86}" type="datetimeFigureOut">
              <a:rPr lang="en-US" altLang="zh-TW"/>
              <a:pPr/>
              <a:t>11/8/2013</a:t>
            </a:fld>
            <a:endParaRPr lang="en-US" altLang="zh-TW" dirty="0"/>
          </a:p>
        </p:txBody>
      </p:sp>
      <p:sp>
        <p:nvSpPr>
          <p:cNvPr id="6" name="Footer Placeholder 4"/>
          <p:cNvSpPr>
            <a:spLocks noGrp="1"/>
          </p:cNvSpPr>
          <p:nvPr>
            <p:ph type="ftr" sz="quarter" idx="11"/>
          </p:nvPr>
        </p:nvSpPr>
        <p:spPr/>
        <p:txBody>
          <a:bodyPr/>
          <a:lstStyle>
            <a:lvl1pPr>
              <a:defRPr/>
            </a:lvl1pPr>
          </a:lstStyle>
          <a:p>
            <a:endParaRPr lang="zh-TW" altLang="zh-TW"/>
          </a:p>
        </p:txBody>
      </p:sp>
      <p:sp>
        <p:nvSpPr>
          <p:cNvPr id="7" name="Slide Number Placeholder 5"/>
          <p:cNvSpPr>
            <a:spLocks noGrp="1"/>
          </p:cNvSpPr>
          <p:nvPr>
            <p:ph type="sldNum" sz="quarter" idx="12"/>
          </p:nvPr>
        </p:nvSpPr>
        <p:spPr/>
        <p:txBody>
          <a:bodyPr/>
          <a:lstStyle>
            <a:lvl1pPr>
              <a:defRPr/>
            </a:lvl1pPr>
          </a:lstStyle>
          <a:p>
            <a:fld id="{F1A9E04F-3493-491E-9922-F8BE160219F8}" type="slidenum">
              <a:rPr lang="en-US" altLang="zh-TW"/>
              <a:pPr/>
              <a:t>‹#›</a:t>
            </a:fld>
            <a:endParaRPr lang="en-US" altLang="zh-TW" dirty="0"/>
          </a:p>
        </p:txBody>
      </p:sp>
    </p:spTree>
    <p:extLst>
      <p:ext uri="{BB962C8B-B14F-4D97-AF65-F5344CB8AC3E}">
        <p14:creationId xmlns:p14="http://schemas.microsoft.com/office/powerpoint/2010/main" val="344980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3" y="23042880"/>
            <a:ext cx="30723840" cy="2720342"/>
          </a:xfrm>
        </p:spPr>
        <p:txBody>
          <a:bodyPr anchor="b"/>
          <a:lstStyle>
            <a:lvl1pPr algn="l">
              <a:defRPr sz="10500" b="1"/>
            </a:lvl1pPr>
          </a:lstStyle>
          <a:p>
            <a:r>
              <a:rPr lang="en-US" smtClean="0"/>
              <a:t>Click to edit Master title style</a:t>
            </a:r>
            <a:endParaRPr lang="en-US"/>
          </a:p>
        </p:txBody>
      </p:sp>
      <p:sp>
        <p:nvSpPr>
          <p:cNvPr id="3" name="Picture Placeholder 2"/>
          <p:cNvSpPr>
            <a:spLocks noGrp="1"/>
          </p:cNvSpPr>
          <p:nvPr>
            <p:ph type="pic" idx="1"/>
          </p:nvPr>
        </p:nvSpPr>
        <p:spPr>
          <a:xfrm>
            <a:off x="10036813" y="2941320"/>
            <a:ext cx="30723840" cy="19751040"/>
          </a:xfrm>
        </p:spPr>
        <p:txBody>
          <a:bodyPr rtlCol="0">
            <a:normAutofit/>
          </a:bodyPr>
          <a:lstStyle>
            <a:lvl1pPr marL="0" indent="0">
              <a:buNone/>
              <a:defRPr sz="16800"/>
            </a:lvl1pPr>
            <a:lvl2pPr marL="2403546" indent="0">
              <a:buNone/>
              <a:defRPr sz="14700"/>
            </a:lvl2pPr>
            <a:lvl3pPr marL="4807092" indent="0">
              <a:buNone/>
              <a:defRPr sz="12600"/>
            </a:lvl3pPr>
            <a:lvl4pPr marL="7210638" indent="0">
              <a:buNone/>
              <a:defRPr sz="10500"/>
            </a:lvl4pPr>
            <a:lvl5pPr marL="9614184" indent="0">
              <a:buNone/>
              <a:defRPr sz="10500"/>
            </a:lvl5pPr>
            <a:lvl6pPr marL="12017731" indent="0">
              <a:buNone/>
              <a:defRPr sz="10500"/>
            </a:lvl6pPr>
            <a:lvl7pPr marL="14421277" indent="0">
              <a:buNone/>
              <a:defRPr sz="10500"/>
            </a:lvl7pPr>
            <a:lvl8pPr marL="16824823" indent="0">
              <a:buNone/>
              <a:defRPr sz="10500"/>
            </a:lvl8pPr>
            <a:lvl9pPr marL="19228369" indent="0">
              <a:buNone/>
              <a:defRPr sz="10500"/>
            </a:lvl9pPr>
          </a:lstStyle>
          <a:p>
            <a:pPr lvl="0"/>
            <a:endParaRPr lang="en-US" noProof="0" dirty="0"/>
          </a:p>
        </p:txBody>
      </p:sp>
      <p:sp>
        <p:nvSpPr>
          <p:cNvPr id="4" name="Text Placeholder 3"/>
          <p:cNvSpPr>
            <a:spLocks noGrp="1"/>
          </p:cNvSpPr>
          <p:nvPr>
            <p:ph type="body" sz="half" idx="2"/>
          </p:nvPr>
        </p:nvSpPr>
        <p:spPr>
          <a:xfrm>
            <a:off x="10036813" y="25763222"/>
            <a:ext cx="30723840" cy="3863338"/>
          </a:xfrm>
        </p:spPr>
        <p:txBody>
          <a:bodyPr/>
          <a:lstStyle>
            <a:lvl1pPr marL="0" indent="0">
              <a:buNone/>
              <a:defRPr sz="7400"/>
            </a:lvl1pPr>
            <a:lvl2pPr marL="2403546" indent="0">
              <a:buNone/>
              <a:defRPr sz="6300"/>
            </a:lvl2pPr>
            <a:lvl3pPr marL="4807092" indent="0">
              <a:buNone/>
              <a:defRPr sz="5300"/>
            </a:lvl3pPr>
            <a:lvl4pPr marL="7210638" indent="0">
              <a:buNone/>
              <a:defRPr sz="4700"/>
            </a:lvl4pPr>
            <a:lvl5pPr marL="9614184" indent="0">
              <a:buNone/>
              <a:defRPr sz="4700"/>
            </a:lvl5pPr>
            <a:lvl6pPr marL="12017731" indent="0">
              <a:buNone/>
              <a:defRPr sz="4700"/>
            </a:lvl6pPr>
            <a:lvl7pPr marL="14421277" indent="0">
              <a:buNone/>
              <a:defRPr sz="4700"/>
            </a:lvl7pPr>
            <a:lvl8pPr marL="16824823" indent="0">
              <a:buNone/>
              <a:defRPr sz="4700"/>
            </a:lvl8pPr>
            <a:lvl9pPr marL="19228369" indent="0">
              <a:buNone/>
              <a:defRPr sz="47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8DCD4E2D-7879-434B-A050-247EC6D735E4}" type="datetimeFigureOut">
              <a:rPr lang="en-US" altLang="zh-TW"/>
              <a:pPr/>
              <a:t>11/8/2013</a:t>
            </a:fld>
            <a:endParaRPr lang="en-US" altLang="zh-TW" dirty="0"/>
          </a:p>
        </p:txBody>
      </p:sp>
      <p:sp>
        <p:nvSpPr>
          <p:cNvPr id="6" name="Footer Placeholder 4"/>
          <p:cNvSpPr>
            <a:spLocks noGrp="1"/>
          </p:cNvSpPr>
          <p:nvPr>
            <p:ph type="ftr" sz="quarter" idx="11"/>
          </p:nvPr>
        </p:nvSpPr>
        <p:spPr/>
        <p:txBody>
          <a:bodyPr/>
          <a:lstStyle>
            <a:lvl1pPr>
              <a:defRPr/>
            </a:lvl1pPr>
          </a:lstStyle>
          <a:p>
            <a:endParaRPr lang="zh-TW" altLang="zh-TW"/>
          </a:p>
        </p:txBody>
      </p:sp>
      <p:sp>
        <p:nvSpPr>
          <p:cNvPr id="7" name="Slide Number Placeholder 5"/>
          <p:cNvSpPr>
            <a:spLocks noGrp="1"/>
          </p:cNvSpPr>
          <p:nvPr>
            <p:ph type="sldNum" sz="quarter" idx="12"/>
          </p:nvPr>
        </p:nvSpPr>
        <p:spPr/>
        <p:txBody>
          <a:bodyPr/>
          <a:lstStyle>
            <a:lvl1pPr>
              <a:defRPr/>
            </a:lvl1pPr>
          </a:lstStyle>
          <a:p>
            <a:fld id="{8AE72755-709B-4C80-9BB7-6250949B66EB}" type="slidenum">
              <a:rPr lang="en-US" altLang="zh-TW"/>
              <a:pPr/>
              <a:t>‹#›</a:t>
            </a:fld>
            <a:endParaRPr lang="en-US" altLang="zh-TW" dirty="0"/>
          </a:p>
        </p:txBody>
      </p:sp>
    </p:spTree>
    <p:extLst>
      <p:ext uri="{BB962C8B-B14F-4D97-AF65-F5344CB8AC3E}">
        <p14:creationId xmlns:p14="http://schemas.microsoft.com/office/powerpoint/2010/main" val="3908713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60638" y="1317625"/>
            <a:ext cx="4608512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80709" tIns="240355" rIns="480709" bIns="240355" numCol="1" anchor="ctr" anchorCtr="0" compatLnSpc="1">
            <a:prstTxWarp prst="textNoShape">
              <a:avLst/>
            </a:prstTxWarp>
          </a:bodyPr>
          <a:lstStyle/>
          <a:p>
            <a:pPr lvl="0"/>
            <a:r>
              <a:rPr lang="en-US" altLang="zh-TW" smtClean="0"/>
              <a:t>Click to edit Master title style</a:t>
            </a:r>
          </a:p>
        </p:txBody>
      </p:sp>
      <p:sp>
        <p:nvSpPr>
          <p:cNvPr id="1027" name="Text Placeholder 2"/>
          <p:cNvSpPr>
            <a:spLocks noGrp="1"/>
          </p:cNvSpPr>
          <p:nvPr>
            <p:ph type="body" idx="1"/>
          </p:nvPr>
        </p:nvSpPr>
        <p:spPr bwMode="auto">
          <a:xfrm>
            <a:off x="2560638" y="7680325"/>
            <a:ext cx="46085125" cy="2172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80709" tIns="240355" rIns="480709" bIns="240355"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4" name="Date Placeholder 3"/>
          <p:cNvSpPr>
            <a:spLocks noGrp="1"/>
          </p:cNvSpPr>
          <p:nvPr>
            <p:ph type="dt" sz="half" idx="2"/>
          </p:nvPr>
        </p:nvSpPr>
        <p:spPr>
          <a:xfrm>
            <a:off x="2560638" y="30510163"/>
            <a:ext cx="11947525" cy="1752600"/>
          </a:xfrm>
          <a:prstGeom prst="rect">
            <a:avLst/>
          </a:prstGeom>
        </p:spPr>
        <p:txBody>
          <a:bodyPr vert="horz" wrap="square" lIns="480709" tIns="240355" rIns="480709" bIns="240355" numCol="1" anchor="ctr" anchorCtr="0" compatLnSpc="1">
            <a:prstTxWarp prst="textNoShape">
              <a:avLst/>
            </a:prstTxWarp>
          </a:bodyPr>
          <a:lstStyle>
            <a:lvl1pPr>
              <a:defRPr sz="6300">
                <a:solidFill>
                  <a:srgbClr val="898989"/>
                </a:solidFill>
              </a:defRPr>
            </a:lvl1pPr>
          </a:lstStyle>
          <a:p>
            <a:fld id="{3BE30144-6F47-4CA7-AEB0-C1220A10169C}" type="datetimeFigureOut">
              <a:rPr lang="en-US" altLang="zh-TW"/>
              <a:pPr/>
              <a:t>11/8/2013</a:t>
            </a:fld>
            <a:endParaRPr lang="en-US" altLang="zh-TW" dirty="0"/>
          </a:p>
        </p:txBody>
      </p:sp>
      <p:sp>
        <p:nvSpPr>
          <p:cNvPr id="5" name="Footer Placeholder 4"/>
          <p:cNvSpPr>
            <a:spLocks noGrp="1"/>
          </p:cNvSpPr>
          <p:nvPr>
            <p:ph type="ftr" sz="quarter" idx="3"/>
          </p:nvPr>
        </p:nvSpPr>
        <p:spPr>
          <a:xfrm>
            <a:off x="17495838" y="30510163"/>
            <a:ext cx="16214725" cy="1752600"/>
          </a:xfrm>
          <a:prstGeom prst="rect">
            <a:avLst/>
          </a:prstGeom>
        </p:spPr>
        <p:txBody>
          <a:bodyPr vert="horz" wrap="square" lIns="480709" tIns="240355" rIns="480709" bIns="240355" numCol="1" anchor="ctr" anchorCtr="0" compatLnSpc="1">
            <a:prstTxWarp prst="textNoShape">
              <a:avLst/>
            </a:prstTxWarp>
          </a:bodyPr>
          <a:lstStyle>
            <a:lvl1pPr algn="ctr">
              <a:defRPr sz="6300">
                <a:solidFill>
                  <a:srgbClr val="898989"/>
                </a:solidFill>
              </a:defRPr>
            </a:lvl1pPr>
          </a:lstStyle>
          <a:p>
            <a:endParaRPr lang="zh-TW" altLang="zh-TW"/>
          </a:p>
        </p:txBody>
      </p:sp>
      <p:sp>
        <p:nvSpPr>
          <p:cNvPr id="6" name="Slide Number Placeholder 5"/>
          <p:cNvSpPr>
            <a:spLocks noGrp="1"/>
          </p:cNvSpPr>
          <p:nvPr>
            <p:ph type="sldNum" sz="quarter" idx="4"/>
          </p:nvPr>
        </p:nvSpPr>
        <p:spPr>
          <a:xfrm>
            <a:off x="36698238" y="30510163"/>
            <a:ext cx="11947525" cy="1752600"/>
          </a:xfrm>
          <a:prstGeom prst="rect">
            <a:avLst/>
          </a:prstGeom>
        </p:spPr>
        <p:txBody>
          <a:bodyPr vert="horz" wrap="square" lIns="480709" tIns="240355" rIns="480709" bIns="240355" numCol="1" anchor="ctr" anchorCtr="0" compatLnSpc="1">
            <a:prstTxWarp prst="textNoShape">
              <a:avLst/>
            </a:prstTxWarp>
          </a:bodyPr>
          <a:lstStyle>
            <a:lvl1pPr algn="r">
              <a:defRPr sz="6300">
                <a:solidFill>
                  <a:srgbClr val="898989"/>
                </a:solidFill>
              </a:defRPr>
            </a:lvl1pPr>
          </a:lstStyle>
          <a:p>
            <a:fld id="{297889E2-FF69-4CDB-9FBB-8610D1ADF520}" type="slidenum">
              <a:rPr lang="en-US" altLang="zh-TW"/>
              <a:pPr/>
              <a:t>‹#›</a:t>
            </a:fld>
            <a:endParaRPr lang="en-US" altLang="zh-TW"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806950" rtl="0" eaLnBrk="0" fontAlgn="base" hangingPunct="0">
        <a:spcBef>
          <a:spcPct val="0"/>
        </a:spcBef>
        <a:spcAft>
          <a:spcPct val="0"/>
        </a:spcAft>
        <a:defRPr sz="23100" kern="1200">
          <a:solidFill>
            <a:schemeClr val="tx1"/>
          </a:solidFill>
          <a:latin typeface="+mj-lt"/>
          <a:ea typeface="+mj-ea"/>
          <a:cs typeface="+mj-cs"/>
        </a:defRPr>
      </a:lvl1pPr>
      <a:lvl2pPr algn="ctr" defTabSz="4806950" rtl="0" eaLnBrk="0" fontAlgn="base" hangingPunct="0">
        <a:spcBef>
          <a:spcPct val="0"/>
        </a:spcBef>
        <a:spcAft>
          <a:spcPct val="0"/>
        </a:spcAft>
        <a:defRPr sz="23100">
          <a:solidFill>
            <a:schemeClr val="tx1"/>
          </a:solidFill>
          <a:latin typeface="Calibri" pitchFamily="34" charset="0"/>
        </a:defRPr>
      </a:lvl2pPr>
      <a:lvl3pPr algn="ctr" defTabSz="4806950" rtl="0" eaLnBrk="0" fontAlgn="base" hangingPunct="0">
        <a:spcBef>
          <a:spcPct val="0"/>
        </a:spcBef>
        <a:spcAft>
          <a:spcPct val="0"/>
        </a:spcAft>
        <a:defRPr sz="23100">
          <a:solidFill>
            <a:schemeClr val="tx1"/>
          </a:solidFill>
          <a:latin typeface="Calibri" pitchFamily="34" charset="0"/>
        </a:defRPr>
      </a:lvl3pPr>
      <a:lvl4pPr algn="ctr" defTabSz="4806950" rtl="0" eaLnBrk="0" fontAlgn="base" hangingPunct="0">
        <a:spcBef>
          <a:spcPct val="0"/>
        </a:spcBef>
        <a:spcAft>
          <a:spcPct val="0"/>
        </a:spcAft>
        <a:defRPr sz="23100">
          <a:solidFill>
            <a:schemeClr val="tx1"/>
          </a:solidFill>
          <a:latin typeface="Calibri" pitchFamily="34" charset="0"/>
        </a:defRPr>
      </a:lvl4pPr>
      <a:lvl5pPr algn="ctr" defTabSz="4806950" rtl="0" eaLnBrk="0" fontAlgn="base" hangingPunct="0">
        <a:spcBef>
          <a:spcPct val="0"/>
        </a:spcBef>
        <a:spcAft>
          <a:spcPct val="0"/>
        </a:spcAft>
        <a:defRPr sz="23100">
          <a:solidFill>
            <a:schemeClr val="tx1"/>
          </a:solidFill>
          <a:latin typeface="Calibri" pitchFamily="34" charset="0"/>
        </a:defRPr>
      </a:lvl5pPr>
      <a:lvl6pPr marL="457200" algn="ctr" defTabSz="4806950" rtl="0" fontAlgn="base">
        <a:spcBef>
          <a:spcPct val="0"/>
        </a:spcBef>
        <a:spcAft>
          <a:spcPct val="0"/>
        </a:spcAft>
        <a:defRPr sz="23100">
          <a:solidFill>
            <a:schemeClr val="tx1"/>
          </a:solidFill>
          <a:latin typeface="Calibri" pitchFamily="34" charset="0"/>
        </a:defRPr>
      </a:lvl6pPr>
      <a:lvl7pPr marL="914400" algn="ctr" defTabSz="4806950" rtl="0" fontAlgn="base">
        <a:spcBef>
          <a:spcPct val="0"/>
        </a:spcBef>
        <a:spcAft>
          <a:spcPct val="0"/>
        </a:spcAft>
        <a:defRPr sz="23100">
          <a:solidFill>
            <a:schemeClr val="tx1"/>
          </a:solidFill>
          <a:latin typeface="Calibri" pitchFamily="34" charset="0"/>
        </a:defRPr>
      </a:lvl7pPr>
      <a:lvl8pPr marL="1371600" algn="ctr" defTabSz="4806950" rtl="0" fontAlgn="base">
        <a:spcBef>
          <a:spcPct val="0"/>
        </a:spcBef>
        <a:spcAft>
          <a:spcPct val="0"/>
        </a:spcAft>
        <a:defRPr sz="23100">
          <a:solidFill>
            <a:schemeClr val="tx1"/>
          </a:solidFill>
          <a:latin typeface="Calibri" pitchFamily="34" charset="0"/>
        </a:defRPr>
      </a:lvl8pPr>
      <a:lvl9pPr marL="1828800" algn="ctr" defTabSz="4806950" rtl="0" fontAlgn="base">
        <a:spcBef>
          <a:spcPct val="0"/>
        </a:spcBef>
        <a:spcAft>
          <a:spcPct val="0"/>
        </a:spcAft>
        <a:defRPr sz="23100">
          <a:solidFill>
            <a:schemeClr val="tx1"/>
          </a:solidFill>
          <a:latin typeface="Calibri" pitchFamily="34" charset="0"/>
        </a:defRPr>
      </a:lvl9pPr>
    </p:titleStyle>
    <p:bodyStyle>
      <a:lvl1pPr marL="1801813" indent="-1801813" algn="l" defTabSz="4806950" rtl="0" eaLnBrk="0" fontAlgn="base" hangingPunct="0">
        <a:spcBef>
          <a:spcPct val="20000"/>
        </a:spcBef>
        <a:spcAft>
          <a:spcPct val="0"/>
        </a:spcAft>
        <a:buFont typeface="Arial" charset="0"/>
        <a:buChar char="•"/>
        <a:defRPr sz="16800" kern="1200">
          <a:solidFill>
            <a:schemeClr val="tx1"/>
          </a:solidFill>
          <a:latin typeface="+mn-lt"/>
          <a:ea typeface="+mn-ea"/>
          <a:cs typeface="+mn-cs"/>
        </a:defRPr>
      </a:lvl1pPr>
      <a:lvl2pPr marL="3905250" indent="-1501775" algn="l" defTabSz="4806950" rtl="0" eaLnBrk="0" fontAlgn="base" hangingPunct="0">
        <a:spcBef>
          <a:spcPct val="20000"/>
        </a:spcBef>
        <a:spcAft>
          <a:spcPct val="0"/>
        </a:spcAft>
        <a:buFont typeface="Arial" charset="0"/>
        <a:buChar char="–"/>
        <a:defRPr sz="14700" kern="1200">
          <a:solidFill>
            <a:schemeClr val="tx1"/>
          </a:solidFill>
          <a:latin typeface="+mn-lt"/>
          <a:ea typeface="+mn-ea"/>
          <a:cs typeface="+mn-cs"/>
        </a:defRPr>
      </a:lvl2pPr>
      <a:lvl3pPr marL="6008688" indent="-1201738" algn="l" defTabSz="4806950" rtl="0" eaLnBrk="0" fontAlgn="base" hangingPunct="0">
        <a:spcBef>
          <a:spcPct val="20000"/>
        </a:spcBef>
        <a:spcAft>
          <a:spcPct val="0"/>
        </a:spcAft>
        <a:buFont typeface="Arial" charset="0"/>
        <a:buChar char="•"/>
        <a:defRPr sz="12600" kern="1200">
          <a:solidFill>
            <a:schemeClr val="tx1"/>
          </a:solidFill>
          <a:latin typeface="+mn-lt"/>
          <a:ea typeface="+mn-ea"/>
          <a:cs typeface="+mn-cs"/>
        </a:defRPr>
      </a:lvl3pPr>
      <a:lvl4pPr marL="8412163" indent="-1201738" algn="l" defTabSz="4806950" rtl="0" eaLnBrk="0" fontAlgn="base" hangingPunct="0">
        <a:spcBef>
          <a:spcPct val="20000"/>
        </a:spcBef>
        <a:spcAft>
          <a:spcPct val="0"/>
        </a:spcAft>
        <a:buFont typeface="Arial" charset="0"/>
        <a:buChar char="–"/>
        <a:defRPr sz="10500" kern="1200">
          <a:solidFill>
            <a:schemeClr val="tx1"/>
          </a:solidFill>
          <a:latin typeface="+mn-lt"/>
          <a:ea typeface="+mn-ea"/>
          <a:cs typeface="+mn-cs"/>
        </a:defRPr>
      </a:lvl4pPr>
      <a:lvl5pPr marL="10815638" indent="-1201738" algn="l" defTabSz="4806950" rtl="0" eaLnBrk="0" fontAlgn="base" hangingPunct="0">
        <a:spcBef>
          <a:spcPct val="20000"/>
        </a:spcBef>
        <a:spcAft>
          <a:spcPct val="0"/>
        </a:spcAft>
        <a:buFont typeface="Arial" charset="0"/>
        <a:buChar char="»"/>
        <a:defRPr sz="10500" kern="1200">
          <a:solidFill>
            <a:schemeClr val="tx1"/>
          </a:solidFill>
          <a:latin typeface="+mn-lt"/>
          <a:ea typeface="+mn-ea"/>
          <a:cs typeface="+mn-cs"/>
        </a:defRPr>
      </a:lvl5pPr>
      <a:lvl6pPr marL="13219504" indent="-1201773" algn="l" defTabSz="4807092" rtl="0" eaLnBrk="1" latinLnBrk="0" hangingPunct="1">
        <a:spcBef>
          <a:spcPct val="20000"/>
        </a:spcBef>
        <a:buFont typeface="Arial" pitchFamily="34" charset="0"/>
        <a:buChar char="•"/>
        <a:defRPr sz="10500" kern="1200">
          <a:solidFill>
            <a:schemeClr val="tx1"/>
          </a:solidFill>
          <a:latin typeface="+mn-lt"/>
          <a:ea typeface="+mn-ea"/>
          <a:cs typeface="+mn-cs"/>
        </a:defRPr>
      </a:lvl6pPr>
      <a:lvl7pPr marL="15623050" indent="-1201773" algn="l" defTabSz="4807092" rtl="0" eaLnBrk="1" latinLnBrk="0" hangingPunct="1">
        <a:spcBef>
          <a:spcPct val="20000"/>
        </a:spcBef>
        <a:buFont typeface="Arial" pitchFamily="34" charset="0"/>
        <a:buChar char="•"/>
        <a:defRPr sz="10500" kern="1200">
          <a:solidFill>
            <a:schemeClr val="tx1"/>
          </a:solidFill>
          <a:latin typeface="+mn-lt"/>
          <a:ea typeface="+mn-ea"/>
          <a:cs typeface="+mn-cs"/>
        </a:defRPr>
      </a:lvl7pPr>
      <a:lvl8pPr marL="18026596" indent="-1201773" algn="l" defTabSz="4807092" rtl="0" eaLnBrk="1" latinLnBrk="0" hangingPunct="1">
        <a:spcBef>
          <a:spcPct val="20000"/>
        </a:spcBef>
        <a:buFont typeface="Arial" pitchFamily="34" charset="0"/>
        <a:buChar char="•"/>
        <a:defRPr sz="10500" kern="1200">
          <a:solidFill>
            <a:schemeClr val="tx1"/>
          </a:solidFill>
          <a:latin typeface="+mn-lt"/>
          <a:ea typeface="+mn-ea"/>
          <a:cs typeface="+mn-cs"/>
        </a:defRPr>
      </a:lvl8pPr>
      <a:lvl9pPr marL="20430142" indent="-1201773" algn="l" defTabSz="4807092" rtl="0" eaLnBrk="1" latinLnBrk="0" hangingPunct="1">
        <a:spcBef>
          <a:spcPct val="20000"/>
        </a:spcBef>
        <a:buFont typeface="Arial" pitchFamily="34" charset="0"/>
        <a:buChar char="•"/>
        <a:defRPr sz="10500" kern="1200">
          <a:solidFill>
            <a:schemeClr val="tx1"/>
          </a:solidFill>
          <a:latin typeface="+mn-lt"/>
          <a:ea typeface="+mn-ea"/>
          <a:cs typeface="+mn-cs"/>
        </a:defRPr>
      </a:lvl9pPr>
    </p:bodyStyle>
    <p:otherStyle>
      <a:defPPr>
        <a:defRPr lang="en-US"/>
      </a:defPPr>
      <a:lvl1pPr marL="0" algn="l" defTabSz="4807092" rtl="0" eaLnBrk="1" latinLnBrk="0" hangingPunct="1">
        <a:defRPr sz="9500" kern="1200">
          <a:solidFill>
            <a:schemeClr val="tx1"/>
          </a:solidFill>
          <a:latin typeface="+mn-lt"/>
          <a:ea typeface="+mn-ea"/>
          <a:cs typeface="+mn-cs"/>
        </a:defRPr>
      </a:lvl1pPr>
      <a:lvl2pPr marL="2403546" algn="l" defTabSz="4807092" rtl="0" eaLnBrk="1" latinLnBrk="0" hangingPunct="1">
        <a:defRPr sz="9500" kern="1200">
          <a:solidFill>
            <a:schemeClr val="tx1"/>
          </a:solidFill>
          <a:latin typeface="+mn-lt"/>
          <a:ea typeface="+mn-ea"/>
          <a:cs typeface="+mn-cs"/>
        </a:defRPr>
      </a:lvl2pPr>
      <a:lvl3pPr marL="4807092" algn="l" defTabSz="4807092" rtl="0" eaLnBrk="1" latinLnBrk="0" hangingPunct="1">
        <a:defRPr sz="9500" kern="1200">
          <a:solidFill>
            <a:schemeClr val="tx1"/>
          </a:solidFill>
          <a:latin typeface="+mn-lt"/>
          <a:ea typeface="+mn-ea"/>
          <a:cs typeface="+mn-cs"/>
        </a:defRPr>
      </a:lvl3pPr>
      <a:lvl4pPr marL="7210638" algn="l" defTabSz="4807092" rtl="0" eaLnBrk="1" latinLnBrk="0" hangingPunct="1">
        <a:defRPr sz="9500" kern="1200">
          <a:solidFill>
            <a:schemeClr val="tx1"/>
          </a:solidFill>
          <a:latin typeface="+mn-lt"/>
          <a:ea typeface="+mn-ea"/>
          <a:cs typeface="+mn-cs"/>
        </a:defRPr>
      </a:lvl4pPr>
      <a:lvl5pPr marL="9614184" algn="l" defTabSz="4807092" rtl="0" eaLnBrk="1" latinLnBrk="0" hangingPunct="1">
        <a:defRPr sz="9500" kern="1200">
          <a:solidFill>
            <a:schemeClr val="tx1"/>
          </a:solidFill>
          <a:latin typeface="+mn-lt"/>
          <a:ea typeface="+mn-ea"/>
          <a:cs typeface="+mn-cs"/>
        </a:defRPr>
      </a:lvl5pPr>
      <a:lvl6pPr marL="12017731" algn="l" defTabSz="4807092" rtl="0" eaLnBrk="1" latinLnBrk="0" hangingPunct="1">
        <a:defRPr sz="9500" kern="1200">
          <a:solidFill>
            <a:schemeClr val="tx1"/>
          </a:solidFill>
          <a:latin typeface="+mn-lt"/>
          <a:ea typeface="+mn-ea"/>
          <a:cs typeface="+mn-cs"/>
        </a:defRPr>
      </a:lvl6pPr>
      <a:lvl7pPr marL="14421277" algn="l" defTabSz="4807092" rtl="0" eaLnBrk="1" latinLnBrk="0" hangingPunct="1">
        <a:defRPr sz="9500" kern="1200">
          <a:solidFill>
            <a:schemeClr val="tx1"/>
          </a:solidFill>
          <a:latin typeface="+mn-lt"/>
          <a:ea typeface="+mn-ea"/>
          <a:cs typeface="+mn-cs"/>
        </a:defRPr>
      </a:lvl7pPr>
      <a:lvl8pPr marL="16824823" algn="l" defTabSz="4807092" rtl="0" eaLnBrk="1" latinLnBrk="0" hangingPunct="1">
        <a:defRPr sz="9500" kern="1200">
          <a:solidFill>
            <a:schemeClr val="tx1"/>
          </a:solidFill>
          <a:latin typeface="+mn-lt"/>
          <a:ea typeface="+mn-ea"/>
          <a:cs typeface="+mn-cs"/>
        </a:defRPr>
      </a:lvl8pPr>
      <a:lvl9pPr marL="19228369" algn="l" defTabSz="4807092" rtl="0" eaLnBrk="1" latinLnBrk="0" hangingPunct="1">
        <a:defRPr sz="9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jpg"/><Relationship Id="rId4" Type="http://schemas.openxmlformats.org/officeDocument/2006/relationships/image" Target="../media/image2.png"/><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0" name="Rounded Rectangle 15"/>
          <p:cNvSpPr/>
          <p:nvPr/>
        </p:nvSpPr>
        <p:spPr>
          <a:xfrm>
            <a:off x="475246" y="14432194"/>
            <a:ext cx="8723586" cy="8119109"/>
          </a:xfrm>
          <a:prstGeom prst="roundRect">
            <a:avLst/>
          </a:prstGeom>
          <a:solidFill>
            <a:srgbClr val="7030A0"/>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zh-TW">
              <a:solidFill>
                <a:srgbClr val="FFFFFF"/>
              </a:solidFill>
            </a:endParaRPr>
          </a:p>
        </p:txBody>
      </p:sp>
      <p:sp>
        <p:nvSpPr>
          <p:cNvPr id="14" name="Oval 13"/>
          <p:cNvSpPr/>
          <p:nvPr/>
        </p:nvSpPr>
        <p:spPr>
          <a:xfrm>
            <a:off x="1781203" y="12791759"/>
            <a:ext cx="6243638" cy="3575050"/>
          </a:xfrm>
          <a:prstGeom prst="ellipse">
            <a:avLst/>
          </a:prstGeom>
          <a:solidFill>
            <a:schemeClr val="accent6">
              <a:lumMod val="75000"/>
            </a:schemeClr>
          </a:solidFill>
          <a:ln w="76200">
            <a:solidFill>
              <a:srgbClr val="7030A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zh-TW">
              <a:solidFill>
                <a:srgbClr val="FFFFFF"/>
              </a:solidFill>
            </a:endParaRPr>
          </a:p>
        </p:txBody>
      </p:sp>
      <p:sp>
        <p:nvSpPr>
          <p:cNvPr id="7" name="Rounded Rectangle 6"/>
          <p:cNvSpPr/>
          <p:nvPr/>
        </p:nvSpPr>
        <p:spPr>
          <a:xfrm>
            <a:off x="475246" y="7111467"/>
            <a:ext cx="14993354" cy="5235596"/>
          </a:xfrm>
          <a:prstGeom prst="roundRect">
            <a:avLst/>
          </a:prstGeom>
          <a:solidFill>
            <a:schemeClr val="accent6">
              <a:lumMod val="75000"/>
            </a:schemeClr>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zh-TW">
              <a:solidFill>
                <a:srgbClr val="FFFFFF"/>
              </a:solidFill>
            </a:endParaRPr>
          </a:p>
        </p:txBody>
      </p:sp>
      <p:sp>
        <p:nvSpPr>
          <p:cNvPr id="18" name="Rounded Rectangle 17"/>
          <p:cNvSpPr/>
          <p:nvPr/>
        </p:nvSpPr>
        <p:spPr>
          <a:xfrm>
            <a:off x="29403822" y="6971444"/>
            <a:ext cx="20856012" cy="6465564"/>
          </a:xfrm>
          <a:prstGeom prst="roundRect">
            <a:avLst/>
          </a:prstGeom>
          <a:solidFill>
            <a:schemeClr val="accent6">
              <a:lumMod val="75000"/>
            </a:schemeClr>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zh-TW">
              <a:solidFill>
                <a:srgbClr val="FFFFFF"/>
              </a:solidFill>
            </a:endParaRPr>
          </a:p>
        </p:txBody>
      </p:sp>
      <p:sp>
        <p:nvSpPr>
          <p:cNvPr id="2072" name="文字方塊 30"/>
          <p:cNvSpPr txBox="1">
            <a:spLocks noChangeArrowheads="1"/>
          </p:cNvSpPr>
          <p:nvPr/>
        </p:nvSpPr>
        <p:spPr bwMode="auto">
          <a:xfrm>
            <a:off x="20548600" y="11430000"/>
            <a:ext cx="96266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500">
                <a:solidFill>
                  <a:schemeClr val="tx1"/>
                </a:solidFill>
                <a:latin typeface="Calibri" pitchFamily="34" charset="0"/>
              </a:defRPr>
            </a:lvl1pPr>
            <a:lvl2pPr marL="742950" indent="-285750" eaLnBrk="0" hangingPunct="0">
              <a:defRPr sz="9500">
                <a:solidFill>
                  <a:schemeClr val="tx1"/>
                </a:solidFill>
                <a:latin typeface="Calibri" pitchFamily="34" charset="0"/>
              </a:defRPr>
            </a:lvl2pPr>
            <a:lvl3pPr marL="1143000" indent="-228600" eaLnBrk="0" hangingPunct="0">
              <a:defRPr sz="9500">
                <a:solidFill>
                  <a:schemeClr val="tx1"/>
                </a:solidFill>
                <a:latin typeface="Calibri" pitchFamily="34" charset="0"/>
              </a:defRPr>
            </a:lvl3pPr>
            <a:lvl4pPr marL="1600200" indent="-228600" eaLnBrk="0" hangingPunct="0">
              <a:defRPr sz="9500">
                <a:solidFill>
                  <a:schemeClr val="tx1"/>
                </a:solidFill>
                <a:latin typeface="Calibri" pitchFamily="34" charset="0"/>
              </a:defRPr>
            </a:lvl4pPr>
            <a:lvl5pPr marL="2057400" indent="-228600" eaLnBrk="0" hangingPunct="0">
              <a:defRPr sz="9500">
                <a:solidFill>
                  <a:schemeClr val="tx1"/>
                </a:solidFill>
                <a:latin typeface="Calibri" pitchFamily="34" charset="0"/>
              </a:defRPr>
            </a:lvl5pPr>
            <a:lvl6pPr marL="2514600" indent="-228600" defTabSz="4806950" eaLnBrk="0" fontAlgn="base" hangingPunct="0">
              <a:spcBef>
                <a:spcPct val="0"/>
              </a:spcBef>
              <a:spcAft>
                <a:spcPct val="0"/>
              </a:spcAft>
              <a:defRPr sz="9500">
                <a:solidFill>
                  <a:schemeClr val="tx1"/>
                </a:solidFill>
                <a:latin typeface="Calibri" pitchFamily="34" charset="0"/>
              </a:defRPr>
            </a:lvl6pPr>
            <a:lvl7pPr marL="2971800" indent="-228600" defTabSz="4806950" eaLnBrk="0" fontAlgn="base" hangingPunct="0">
              <a:spcBef>
                <a:spcPct val="0"/>
              </a:spcBef>
              <a:spcAft>
                <a:spcPct val="0"/>
              </a:spcAft>
              <a:defRPr sz="9500">
                <a:solidFill>
                  <a:schemeClr val="tx1"/>
                </a:solidFill>
                <a:latin typeface="Calibri" pitchFamily="34" charset="0"/>
              </a:defRPr>
            </a:lvl7pPr>
            <a:lvl8pPr marL="3429000" indent="-228600" defTabSz="4806950" eaLnBrk="0" fontAlgn="base" hangingPunct="0">
              <a:spcBef>
                <a:spcPct val="0"/>
              </a:spcBef>
              <a:spcAft>
                <a:spcPct val="0"/>
              </a:spcAft>
              <a:defRPr sz="9500">
                <a:solidFill>
                  <a:schemeClr val="tx1"/>
                </a:solidFill>
                <a:latin typeface="Calibri" pitchFamily="34" charset="0"/>
              </a:defRPr>
            </a:lvl8pPr>
            <a:lvl9pPr marL="3886200" indent="-228600" defTabSz="4806950" eaLnBrk="0" fontAlgn="base" hangingPunct="0">
              <a:spcBef>
                <a:spcPct val="0"/>
              </a:spcBef>
              <a:spcAft>
                <a:spcPct val="0"/>
              </a:spcAft>
              <a:defRPr sz="9500">
                <a:solidFill>
                  <a:schemeClr val="tx1"/>
                </a:solidFill>
                <a:latin typeface="Calibri" pitchFamily="34" charset="0"/>
              </a:defRPr>
            </a:lvl9pPr>
          </a:lstStyle>
          <a:p>
            <a:pPr algn="ctr" eaLnBrk="1" hangingPunct="1"/>
            <a:endParaRPr lang="en-US" altLang="zh-TW" sz="1200" b="1" dirty="0">
              <a:latin typeface="Arial" charset="0"/>
              <a:cs typeface="Arial" charset="0"/>
            </a:endParaRPr>
          </a:p>
          <a:p>
            <a:pPr eaLnBrk="1" hangingPunct="1"/>
            <a:endParaRPr lang="en-US" altLang="zh-TW" sz="4000" dirty="0">
              <a:cs typeface="Arial" charset="0"/>
            </a:endParaRPr>
          </a:p>
        </p:txBody>
      </p:sp>
      <p:sp>
        <p:nvSpPr>
          <p:cNvPr id="2076" name="文字方塊 28"/>
          <p:cNvSpPr txBox="1">
            <a:spLocks noChangeArrowheads="1"/>
          </p:cNvSpPr>
          <p:nvPr/>
        </p:nvSpPr>
        <p:spPr bwMode="auto">
          <a:xfrm>
            <a:off x="10838355" y="11707812"/>
            <a:ext cx="81089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500">
                <a:solidFill>
                  <a:schemeClr val="tx1"/>
                </a:solidFill>
                <a:latin typeface="Calibri" pitchFamily="34" charset="0"/>
              </a:defRPr>
            </a:lvl1pPr>
            <a:lvl2pPr marL="742950" indent="-285750" eaLnBrk="0" hangingPunct="0">
              <a:defRPr sz="9500">
                <a:solidFill>
                  <a:schemeClr val="tx1"/>
                </a:solidFill>
                <a:latin typeface="Calibri" pitchFamily="34" charset="0"/>
              </a:defRPr>
            </a:lvl2pPr>
            <a:lvl3pPr marL="1143000" indent="-228600" eaLnBrk="0" hangingPunct="0">
              <a:defRPr sz="9500">
                <a:solidFill>
                  <a:schemeClr val="tx1"/>
                </a:solidFill>
                <a:latin typeface="Calibri" pitchFamily="34" charset="0"/>
              </a:defRPr>
            </a:lvl3pPr>
            <a:lvl4pPr marL="1600200" indent="-228600" eaLnBrk="0" hangingPunct="0">
              <a:defRPr sz="9500">
                <a:solidFill>
                  <a:schemeClr val="tx1"/>
                </a:solidFill>
                <a:latin typeface="Calibri" pitchFamily="34" charset="0"/>
              </a:defRPr>
            </a:lvl4pPr>
            <a:lvl5pPr marL="2057400" indent="-228600" eaLnBrk="0" hangingPunct="0">
              <a:defRPr sz="9500">
                <a:solidFill>
                  <a:schemeClr val="tx1"/>
                </a:solidFill>
                <a:latin typeface="Calibri" pitchFamily="34" charset="0"/>
              </a:defRPr>
            </a:lvl5pPr>
            <a:lvl6pPr marL="2514600" indent="-228600" defTabSz="4806950" eaLnBrk="0" fontAlgn="base" hangingPunct="0">
              <a:spcBef>
                <a:spcPct val="0"/>
              </a:spcBef>
              <a:spcAft>
                <a:spcPct val="0"/>
              </a:spcAft>
              <a:defRPr sz="9500">
                <a:solidFill>
                  <a:schemeClr val="tx1"/>
                </a:solidFill>
                <a:latin typeface="Calibri" pitchFamily="34" charset="0"/>
              </a:defRPr>
            </a:lvl6pPr>
            <a:lvl7pPr marL="2971800" indent="-228600" defTabSz="4806950" eaLnBrk="0" fontAlgn="base" hangingPunct="0">
              <a:spcBef>
                <a:spcPct val="0"/>
              </a:spcBef>
              <a:spcAft>
                <a:spcPct val="0"/>
              </a:spcAft>
              <a:defRPr sz="9500">
                <a:solidFill>
                  <a:schemeClr val="tx1"/>
                </a:solidFill>
                <a:latin typeface="Calibri" pitchFamily="34" charset="0"/>
              </a:defRPr>
            </a:lvl7pPr>
            <a:lvl8pPr marL="3429000" indent="-228600" defTabSz="4806950" eaLnBrk="0" fontAlgn="base" hangingPunct="0">
              <a:spcBef>
                <a:spcPct val="0"/>
              </a:spcBef>
              <a:spcAft>
                <a:spcPct val="0"/>
              </a:spcAft>
              <a:defRPr sz="9500">
                <a:solidFill>
                  <a:schemeClr val="tx1"/>
                </a:solidFill>
                <a:latin typeface="Calibri" pitchFamily="34" charset="0"/>
              </a:defRPr>
            </a:lvl8pPr>
            <a:lvl9pPr marL="3886200" indent="-228600" defTabSz="4806950" eaLnBrk="0" fontAlgn="base" hangingPunct="0">
              <a:spcBef>
                <a:spcPct val="0"/>
              </a:spcBef>
              <a:spcAft>
                <a:spcPct val="0"/>
              </a:spcAft>
              <a:defRPr sz="9500">
                <a:solidFill>
                  <a:schemeClr val="tx1"/>
                </a:solidFill>
                <a:latin typeface="Calibri" pitchFamily="34" charset="0"/>
              </a:defRPr>
            </a:lvl9pPr>
          </a:lstStyle>
          <a:p>
            <a:pPr algn="ctr" eaLnBrk="1" hangingPunct="1"/>
            <a:endParaRPr lang="en-US" altLang="zh-TW" sz="1200" b="1" dirty="0">
              <a:latin typeface="Arial" charset="0"/>
              <a:cs typeface="Arial" charset="0"/>
            </a:endParaRPr>
          </a:p>
        </p:txBody>
      </p:sp>
      <p:sp>
        <p:nvSpPr>
          <p:cNvPr id="59" name="Rounded Rectangle 15"/>
          <p:cNvSpPr/>
          <p:nvPr/>
        </p:nvSpPr>
        <p:spPr>
          <a:xfrm>
            <a:off x="18989126" y="8095396"/>
            <a:ext cx="10074275" cy="10496868"/>
          </a:xfrm>
          <a:prstGeom prst="roundRect">
            <a:avLst/>
          </a:prstGeom>
          <a:solidFill>
            <a:srgbClr val="7030A0"/>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zh-TW">
              <a:solidFill>
                <a:srgbClr val="FFFFFF"/>
              </a:solidFill>
            </a:endParaRPr>
          </a:p>
        </p:txBody>
      </p:sp>
      <p:sp>
        <p:nvSpPr>
          <p:cNvPr id="41" name="Rounded Rectangle 15"/>
          <p:cNvSpPr/>
          <p:nvPr/>
        </p:nvSpPr>
        <p:spPr>
          <a:xfrm>
            <a:off x="11963400" y="19646667"/>
            <a:ext cx="28723386" cy="9601200"/>
          </a:xfrm>
          <a:prstGeom prst="roundRect">
            <a:avLst/>
          </a:prstGeom>
          <a:solidFill>
            <a:schemeClr val="bg1"/>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zh-TW" dirty="0">
              <a:solidFill>
                <a:srgbClr val="FFFFFF"/>
              </a:solidFill>
            </a:endParaRPr>
          </a:p>
        </p:txBody>
      </p:sp>
      <p:sp>
        <p:nvSpPr>
          <p:cNvPr id="43" name="Oval 42"/>
          <p:cNvSpPr/>
          <p:nvPr/>
        </p:nvSpPr>
        <p:spPr>
          <a:xfrm>
            <a:off x="13046274" y="17392664"/>
            <a:ext cx="6243638" cy="3575050"/>
          </a:xfrm>
          <a:prstGeom prst="ellipse">
            <a:avLst/>
          </a:prstGeom>
          <a:solidFill>
            <a:schemeClr val="accent6">
              <a:lumMod val="75000"/>
            </a:schemeClr>
          </a:solidFill>
          <a:ln w="76200">
            <a:solidFill>
              <a:srgbClr val="7030A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zh-TW">
              <a:solidFill>
                <a:srgbClr val="FFFFFF"/>
              </a:solidFill>
            </a:endParaRPr>
          </a:p>
        </p:txBody>
      </p:sp>
      <p:sp>
        <p:nvSpPr>
          <p:cNvPr id="44" name="Oval 43"/>
          <p:cNvSpPr/>
          <p:nvPr/>
        </p:nvSpPr>
        <p:spPr>
          <a:xfrm>
            <a:off x="20904445" y="6585823"/>
            <a:ext cx="6243638" cy="3575050"/>
          </a:xfrm>
          <a:prstGeom prst="ellipse">
            <a:avLst/>
          </a:prstGeom>
          <a:solidFill>
            <a:schemeClr val="accent6">
              <a:lumMod val="75000"/>
            </a:schemeClr>
          </a:solidFill>
          <a:ln w="76200">
            <a:solidFill>
              <a:srgbClr val="7030A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zh-TW">
              <a:solidFill>
                <a:srgbClr val="FFFFFF"/>
              </a:solidFill>
            </a:endParaRPr>
          </a:p>
        </p:txBody>
      </p:sp>
      <p:sp>
        <p:nvSpPr>
          <p:cNvPr id="5" name="TextBox 4"/>
          <p:cNvSpPr txBox="1"/>
          <p:nvPr/>
        </p:nvSpPr>
        <p:spPr>
          <a:xfrm>
            <a:off x="20904445" y="7125900"/>
            <a:ext cx="6159993" cy="1938992"/>
          </a:xfrm>
          <a:prstGeom prst="rect">
            <a:avLst/>
          </a:prstGeom>
          <a:noFill/>
        </p:spPr>
        <p:txBody>
          <a:bodyPr wrap="square" rtlCol="0">
            <a:spAutoFit/>
          </a:bodyPr>
          <a:lstStyle/>
          <a:p>
            <a:pPr lvl="0" algn="ctr"/>
            <a:r>
              <a:rPr lang="en-US" altLang="zh-TW" sz="6000" b="1" u="sng" dirty="0" smtClean="0">
                <a:solidFill>
                  <a:prstClr val="white"/>
                </a:solidFill>
                <a:latin typeface="Arial" charset="0"/>
                <a:cs typeface="Arial" charset="0"/>
              </a:rPr>
              <a:t>Topics Discussed</a:t>
            </a:r>
            <a:endParaRPr lang="en-US" altLang="zh-TW" sz="6000" b="1" u="sng" dirty="0">
              <a:solidFill>
                <a:prstClr val="white"/>
              </a:solidFill>
              <a:latin typeface="Arial" charset="0"/>
              <a:cs typeface="Arial" charset="0"/>
            </a:endParaRPr>
          </a:p>
        </p:txBody>
      </p:sp>
      <p:sp>
        <p:nvSpPr>
          <p:cNvPr id="2065" name="文字方塊 37"/>
          <p:cNvSpPr txBox="1">
            <a:spLocks noChangeArrowheads="1"/>
          </p:cNvSpPr>
          <p:nvPr/>
        </p:nvSpPr>
        <p:spPr bwMode="auto">
          <a:xfrm>
            <a:off x="12732743" y="18145826"/>
            <a:ext cx="68707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500">
                <a:solidFill>
                  <a:schemeClr val="tx1"/>
                </a:solidFill>
                <a:latin typeface="Calibri" pitchFamily="34" charset="0"/>
              </a:defRPr>
            </a:lvl1pPr>
            <a:lvl2pPr marL="742950" indent="-285750" eaLnBrk="0" hangingPunct="0">
              <a:defRPr sz="9500">
                <a:solidFill>
                  <a:schemeClr val="tx1"/>
                </a:solidFill>
                <a:latin typeface="Calibri" pitchFamily="34" charset="0"/>
              </a:defRPr>
            </a:lvl2pPr>
            <a:lvl3pPr marL="1143000" indent="-228600" eaLnBrk="0" hangingPunct="0">
              <a:defRPr sz="9500">
                <a:solidFill>
                  <a:schemeClr val="tx1"/>
                </a:solidFill>
                <a:latin typeface="Calibri" pitchFamily="34" charset="0"/>
              </a:defRPr>
            </a:lvl3pPr>
            <a:lvl4pPr marL="1600200" indent="-228600" eaLnBrk="0" hangingPunct="0">
              <a:defRPr sz="9500">
                <a:solidFill>
                  <a:schemeClr val="tx1"/>
                </a:solidFill>
                <a:latin typeface="Calibri" pitchFamily="34" charset="0"/>
              </a:defRPr>
            </a:lvl4pPr>
            <a:lvl5pPr marL="2057400" indent="-228600" eaLnBrk="0" hangingPunct="0">
              <a:defRPr sz="9500">
                <a:solidFill>
                  <a:schemeClr val="tx1"/>
                </a:solidFill>
                <a:latin typeface="Calibri" pitchFamily="34" charset="0"/>
              </a:defRPr>
            </a:lvl5pPr>
            <a:lvl6pPr marL="2514600" indent="-228600" defTabSz="4806950" eaLnBrk="0" fontAlgn="base" hangingPunct="0">
              <a:spcBef>
                <a:spcPct val="0"/>
              </a:spcBef>
              <a:spcAft>
                <a:spcPct val="0"/>
              </a:spcAft>
              <a:defRPr sz="9500">
                <a:solidFill>
                  <a:schemeClr val="tx1"/>
                </a:solidFill>
                <a:latin typeface="Calibri" pitchFamily="34" charset="0"/>
              </a:defRPr>
            </a:lvl6pPr>
            <a:lvl7pPr marL="2971800" indent="-228600" defTabSz="4806950" eaLnBrk="0" fontAlgn="base" hangingPunct="0">
              <a:spcBef>
                <a:spcPct val="0"/>
              </a:spcBef>
              <a:spcAft>
                <a:spcPct val="0"/>
              </a:spcAft>
              <a:defRPr sz="9500">
                <a:solidFill>
                  <a:schemeClr val="tx1"/>
                </a:solidFill>
                <a:latin typeface="Calibri" pitchFamily="34" charset="0"/>
              </a:defRPr>
            </a:lvl7pPr>
            <a:lvl8pPr marL="3429000" indent="-228600" defTabSz="4806950" eaLnBrk="0" fontAlgn="base" hangingPunct="0">
              <a:spcBef>
                <a:spcPct val="0"/>
              </a:spcBef>
              <a:spcAft>
                <a:spcPct val="0"/>
              </a:spcAft>
              <a:defRPr sz="9500">
                <a:solidFill>
                  <a:schemeClr val="tx1"/>
                </a:solidFill>
                <a:latin typeface="Calibri" pitchFamily="34" charset="0"/>
              </a:defRPr>
            </a:lvl8pPr>
            <a:lvl9pPr marL="3886200" indent="-228600" defTabSz="4806950" eaLnBrk="0" fontAlgn="base" hangingPunct="0">
              <a:spcBef>
                <a:spcPct val="0"/>
              </a:spcBef>
              <a:spcAft>
                <a:spcPct val="0"/>
              </a:spcAft>
              <a:defRPr sz="9500">
                <a:solidFill>
                  <a:schemeClr val="tx1"/>
                </a:solidFill>
                <a:latin typeface="Calibri" pitchFamily="34" charset="0"/>
              </a:defRPr>
            </a:lvl9pPr>
          </a:lstStyle>
          <a:p>
            <a:pPr algn="ctr" eaLnBrk="1" hangingPunct="1"/>
            <a:r>
              <a:rPr lang="en-US" altLang="zh-TW" sz="6000" b="1" u="sng" dirty="0" smtClean="0">
                <a:solidFill>
                  <a:schemeClr val="bg1"/>
                </a:solidFill>
                <a:latin typeface="Arial" charset="0"/>
                <a:cs typeface="Arial" charset="0"/>
              </a:rPr>
              <a:t>Participant Responses</a:t>
            </a:r>
            <a:endParaRPr lang="en-US" altLang="zh-TW" sz="6000" b="1" u="sng" dirty="0">
              <a:solidFill>
                <a:schemeClr val="bg1"/>
              </a:solidFill>
              <a:latin typeface="Arial" charset="0"/>
              <a:cs typeface="Arial" charset="0"/>
            </a:endParaRPr>
          </a:p>
        </p:txBody>
      </p:sp>
      <p:sp>
        <p:nvSpPr>
          <p:cNvPr id="36" name="TextBox 35"/>
          <p:cNvSpPr txBox="1"/>
          <p:nvPr/>
        </p:nvSpPr>
        <p:spPr>
          <a:xfrm>
            <a:off x="584832" y="16503493"/>
            <a:ext cx="8440245" cy="5632311"/>
          </a:xfrm>
          <a:prstGeom prst="rect">
            <a:avLst/>
          </a:prstGeom>
          <a:noFill/>
        </p:spPr>
        <p:txBody>
          <a:bodyPr wrap="square" rtlCol="0">
            <a:spAutoFit/>
          </a:bodyPr>
          <a:lstStyle/>
          <a:p>
            <a:pPr marL="457200" lvl="0" indent="-457200">
              <a:buFont typeface="Arial" panose="020B0604020202020204" pitchFamily="34" charset="0"/>
              <a:buChar char="•"/>
            </a:pPr>
            <a:r>
              <a:rPr lang="en-US" sz="3000" b="1" dirty="0">
                <a:solidFill>
                  <a:schemeClr val="bg1"/>
                </a:solidFill>
                <a:latin typeface="Arial" panose="020B0604020202020204" pitchFamily="34" charset="0"/>
                <a:cs typeface="Arial" panose="020B0604020202020204" pitchFamily="34" charset="0"/>
              </a:rPr>
              <a:t>A total of 60 participants attended the open </a:t>
            </a:r>
            <a:r>
              <a:rPr lang="en-US" sz="3000" b="1" dirty="0" smtClean="0">
                <a:solidFill>
                  <a:schemeClr val="bg1"/>
                </a:solidFill>
                <a:latin typeface="Arial" panose="020B0604020202020204" pitchFamily="34" charset="0"/>
                <a:cs typeface="Arial" panose="020B0604020202020204" pitchFamily="34" charset="0"/>
              </a:rPr>
              <a:t>forums</a:t>
            </a:r>
          </a:p>
          <a:p>
            <a:pPr lvl="0"/>
            <a:endParaRPr lang="en-US" sz="3000" b="1" dirty="0">
              <a:solidFill>
                <a:schemeClr val="bg1"/>
              </a:solidFill>
              <a:latin typeface="Arial" panose="020B0604020202020204" pitchFamily="34" charset="0"/>
              <a:cs typeface="Arial" panose="020B0604020202020204" pitchFamily="34" charset="0"/>
            </a:endParaRPr>
          </a:p>
          <a:p>
            <a:pPr marL="457200" lvl="0" indent="-457200">
              <a:buFont typeface="Arial" panose="020B0604020202020204" pitchFamily="34" charset="0"/>
              <a:buChar char="•"/>
            </a:pPr>
            <a:r>
              <a:rPr lang="en-US" sz="3000" b="1" dirty="0">
                <a:solidFill>
                  <a:schemeClr val="bg1"/>
                </a:solidFill>
                <a:latin typeface="Arial" panose="020B0604020202020204" pitchFamily="34" charset="0"/>
                <a:cs typeface="Arial" panose="020B0604020202020204" pitchFamily="34" charset="0"/>
              </a:rPr>
              <a:t>The majority (67%) of the participants ranged in age from 35-64 years, and the group consisted primarily of females (73</a:t>
            </a:r>
            <a:r>
              <a:rPr lang="en-US" sz="3000" b="1" dirty="0" smtClean="0">
                <a:solidFill>
                  <a:schemeClr val="bg1"/>
                </a:solidFill>
                <a:latin typeface="Arial" panose="020B0604020202020204" pitchFamily="34" charset="0"/>
                <a:cs typeface="Arial" panose="020B0604020202020204" pitchFamily="34" charset="0"/>
              </a:rPr>
              <a:t>%)</a:t>
            </a:r>
          </a:p>
          <a:p>
            <a:pPr lvl="0"/>
            <a:endParaRPr lang="en-US" sz="3000" b="1" dirty="0">
              <a:solidFill>
                <a:schemeClr val="bg1"/>
              </a:solidFill>
              <a:latin typeface="Arial" panose="020B0604020202020204" pitchFamily="34" charset="0"/>
              <a:cs typeface="Arial" panose="020B0604020202020204" pitchFamily="34" charset="0"/>
            </a:endParaRPr>
          </a:p>
          <a:p>
            <a:pPr marL="457200" lvl="0" indent="-457200">
              <a:buFont typeface="Arial" panose="020B0604020202020204" pitchFamily="34" charset="0"/>
              <a:buChar char="•"/>
            </a:pPr>
            <a:r>
              <a:rPr lang="en-US" sz="3000" b="1" dirty="0">
                <a:solidFill>
                  <a:schemeClr val="bg1"/>
                </a:solidFill>
                <a:latin typeface="Arial" panose="020B0604020202020204" pitchFamily="34" charset="0"/>
                <a:cs typeface="Arial" panose="020B0604020202020204" pitchFamily="34" charset="0"/>
              </a:rPr>
              <a:t>About 65% of forum participants reported either having a disability or being a caregiver of someone with a disability. Of the total group, 30% reported having one or more disabilities. </a:t>
            </a:r>
          </a:p>
        </p:txBody>
      </p:sp>
      <p:sp>
        <p:nvSpPr>
          <p:cNvPr id="38" name="TextBox 37"/>
          <p:cNvSpPr txBox="1"/>
          <p:nvPr/>
        </p:nvSpPr>
        <p:spPr>
          <a:xfrm>
            <a:off x="870284" y="531534"/>
            <a:ext cx="37033199" cy="5786199"/>
          </a:xfrm>
          <a:prstGeom prst="rect">
            <a:avLst/>
          </a:prstGeom>
          <a:solidFill>
            <a:srgbClr val="7030A0"/>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defTabSz="4807092" fontAlgn="auto">
              <a:spcBef>
                <a:spcPts val="0"/>
              </a:spcBef>
              <a:spcAft>
                <a:spcPts val="0"/>
              </a:spcAft>
              <a:defRPr/>
            </a:pPr>
            <a:r>
              <a:rPr lang="en-US" sz="8400" b="1" dirty="0" smtClean="0">
                <a:solidFill>
                  <a:schemeClr val="bg2"/>
                </a:solidFill>
                <a:latin typeface="+mn-lt"/>
              </a:rPr>
              <a:t>Individuals </a:t>
            </a:r>
            <a:r>
              <a:rPr lang="en-US" sz="8400" b="1" dirty="0">
                <a:solidFill>
                  <a:schemeClr val="bg2"/>
                </a:solidFill>
                <a:latin typeface="+mn-lt"/>
              </a:rPr>
              <a:t>with Disabilities’ Experiences with Access to Health Care, Health Promotion, and Emergency Preparedness: </a:t>
            </a:r>
            <a:r>
              <a:rPr lang="en-US" sz="8400" b="1" dirty="0" smtClean="0">
                <a:solidFill>
                  <a:schemeClr val="bg2"/>
                </a:solidFill>
                <a:latin typeface="+mn-lt"/>
              </a:rPr>
              <a:t>Ohio Open </a:t>
            </a:r>
            <a:r>
              <a:rPr lang="en-US" sz="8400" b="1" dirty="0">
                <a:solidFill>
                  <a:schemeClr val="bg2"/>
                </a:solidFill>
                <a:latin typeface="+mn-lt"/>
              </a:rPr>
              <a:t>Forum </a:t>
            </a:r>
            <a:r>
              <a:rPr lang="en-US" sz="8400" b="1" dirty="0" smtClean="0">
                <a:solidFill>
                  <a:schemeClr val="bg2"/>
                </a:solidFill>
                <a:latin typeface="+mn-lt"/>
              </a:rPr>
              <a:t>Results</a:t>
            </a:r>
          </a:p>
          <a:p>
            <a:pPr algn="ctr" defTabSz="4807092" fontAlgn="auto">
              <a:spcBef>
                <a:spcPts val="0"/>
              </a:spcBef>
              <a:spcAft>
                <a:spcPts val="0"/>
              </a:spcAft>
              <a:defRPr/>
            </a:pPr>
            <a:r>
              <a:rPr lang="en-US" sz="5400" b="1" dirty="0" smtClean="0">
                <a:solidFill>
                  <a:schemeClr val="bg2"/>
                </a:solidFill>
              </a:rPr>
              <a:t>Erica Coleman, MS; Anureet Benipal, MPH; Susan Havercamp, PhD; Ilka Riddle, PhD; Yiping Yang, MPH</a:t>
            </a:r>
          </a:p>
          <a:p>
            <a:pPr algn="ctr" defTabSz="4807092" fontAlgn="auto">
              <a:spcBef>
                <a:spcPts val="0"/>
              </a:spcBef>
              <a:spcAft>
                <a:spcPts val="0"/>
              </a:spcAft>
              <a:defRPr/>
            </a:pPr>
            <a:r>
              <a:rPr lang="en-US" sz="5400" dirty="0" smtClean="0">
                <a:solidFill>
                  <a:schemeClr val="bg2"/>
                </a:solidFill>
                <a:latin typeface="+mn-lt"/>
              </a:rPr>
              <a:t>Ohio Disability and Health Program (ODHP)</a:t>
            </a:r>
          </a:p>
          <a:p>
            <a:pPr algn="ctr" defTabSz="4807092" fontAlgn="auto">
              <a:spcBef>
                <a:spcPts val="0"/>
              </a:spcBef>
              <a:spcAft>
                <a:spcPts val="0"/>
              </a:spcAft>
              <a:defRPr/>
            </a:pPr>
            <a:r>
              <a:rPr lang="en-US" sz="4000" dirty="0" err="1">
                <a:solidFill>
                  <a:schemeClr val="bg2"/>
                </a:solidFill>
              </a:rPr>
              <a:t>Nisonger</a:t>
            </a:r>
            <a:r>
              <a:rPr lang="en-US" sz="4000" dirty="0">
                <a:solidFill>
                  <a:schemeClr val="bg2"/>
                </a:solidFill>
              </a:rPr>
              <a:t> Center, </a:t>
            </a:r>
            <a:r>
              <a:rPr lang="en-US" sz="4000" dirty="0" smtClean="0">
                <a:solidFill>
                  <a:schemeClr val="bg2"/>
                </a:solidFill>
              </a:rPr>
              <a:t>UCEDD l University of Cincinnati UCEDD</a:t>
            </a:r>
          </a:p>
          <a:p>
            <a:pPr algn="ctr" defTabSz="4807092" fontAlgn="auto">
              <a:spcBef>
                <a:spcPts val="0"/>
              </a:spcBef>
              <a:spcAft>
                <a:spcPts val="0"/>
              </a:spcAft>
              <a:defRPr/>
            </a:pPr>
            <a:endParaRPr lang="en-US" sz="5400" b="1" dirty="0">
              <a:solidFill>
                <a:schemeClr val="bg2"/>
              </a:solidFill>
              <a:latin typeface="+mn-lt"/>
            </a:endParaRPr>
          </a:p>
        </p:txBody>
      </p:sp>
      <p:sp>
        <p:nvSpPr>
          <p:cNvPr id="49" name="Rectangle 48"/>
          <p:cNvSpPr/>
          <p:nvPr/>
        </p:nvSpPr>
        <p:spPr>
          <a:xfrm>
            <a:off x="870284" y="5864225"/>
            <a:ext cx="49404838" cy="536575"/>
          </a:xfrm>
          <a:prstGeom prst="rect">
            <a:avLst/>
          </a:prstGeom>
          <a:solidFill>
            <a:schemeClr val="accent6">
              <a:lumMod val="75000"/>
            </a:schemeClr>
          </a:solidFill>
          <a:ln w="38100">
            <a:solidFill>
              <a:srgbClr val="0033CC"/>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endParaRPr lang="zh-TW" altLang="zh-TW">
              <a:solidFill>
                <a:srgbClr val="FFC000"/>
              </a:solidFill>
            </a:endParaRPr>
          </a:p>
        </p:txBody>
      </p:sp>
      <p:sp>
        <p:nvSpPr>
          <p:cNvPr id="50" name="TextBox 8"/>
          <p:cNvSpPr txBox="1">
            <a:spLocks noChangeArrowheads="1"/>
          </p:cNvSpPr>
          <p:nvPr/>
        </p:nvSpPr>
        <p:spPr bwMode="auto">
          <a:xfrm>
            <a:off x="589545" y="7499582"/>
            <a:ext cx="14567687" cy="484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9500">
                <a:solidFill>
                  <a:schemeClr val="tx1"/>
                </a:solidFill>
                <a:latin typeface="Calibri" pitchFamily="34" charset="0"/>
              </a:defRPr>
            </a:lvl1pPr>
            <a:lvl2pPr marL="742950" indent="-285750" eaLnBrk="0" hangingPunct="0">
              <a:defRPr sz="9500">
                <a:solidFill>
                  <a:schemeClr val="tx1"/>
                </a:solidFill>
                <a:latin typeface="Calibri" pitchFamily="34" charset="0"/>
              </a:defRPr>
            </a:lvl2pPr>
            <a:lvl3pPr marL="1143000" indent="-228600" eaLnBrk="0" hangingPunct="0">
              <a:defRPr sz="9500">
                <a:solidFill>
                  <a:schemeClr val="tx1"/>
                </a:solidFill>
                <a:latin typeface="Calibri" pitchFamily="34" charset="0"/>
              </a:defRPr>
            </a:lvl3pPr>
            <a:lvl4pPr marL="1600200" indent="-228600" eaLnBrk="0" hangingPunct="0">
              <a:defRPr sz="9500">
                <a:solidFill>
                  <a:schemeClr val="tx1"/>
                </a:solidFill>
                <a:latin typeface="Calibri" pitchFamily="34" charset="0"/>
              </a:defRPr>
            </a:lvl4pPr>
            <a:lvl5pPr marL="2057400" indent="-228600" eaLnBrk="0" hangingPunct="0">
              <a:defRPr sz="9500">
                <a:solidFill>
                  <a:schemeClr val="tx1"/>
                </a:solidFill>
                <a:latin typeface="Calibri" pitchFamily="34" charset="0"/>
              </a:defRPr>
            </a:lvl5pPr>
            <a:lvl6pPr marL="2514600" indent="-228600" defTabSz="4806950" eaLnBrk="0" fontAlgn="base" hangingPunct="0">
              <a:spcBef>
                <a:spcPct val="0"/>
              </a:spcBef>
              <a:spcAft>
                <a:spcPct val="0"/>
              </a:spcAft>
              <a:defRPr sz="9500">
                <a:solidFill>
                  <a:schemeClr val="tx1"/>
                </a:solidFill>
                <a:latin typeface="Calibri" pitchFamily="34" charset="0"/>
              </a:defRPr>
            </a:lvl6pPr>
            <a:lvl7pPr marL="2971800" indent="-228600" defTabSz="4806950" eaLnBrk="0" fontAlgn="base" hangingPunct="0">
              <a:spcBef>
                <a:spcPct val="0"/>
              </a:spcBef>
              <a:spcAft>
                <a:spcPct val="0"/>
              </a:spcAft>
              <a:defRPr sz="9500">
                <a:solidFill>
                  <a:schemeClr val="tx1"/>
                </a:solidFill>
                <a:latin typeface="Calibri" pitchFamily="34" charset="0"/>
              </a:defRPr>
            </a:lvl7pPr>
            <a:lvl8pPr marL="3429000" indent="-228600" defTabSz="4806950" eaLnBrk="0" fontAlgn="base" hangingPunct="0">
              <a:spcBef>
                <a:spcPct val="0"/>
              </a:spcBef>
              <a:spcAft>
                <a:spcPct val="0"/>
              </a:spcAft>
              <a:defRPr sz="9500">
                <a:solidFill>
                  <a:schemeClr val="tx1"/>
                </a:solidFill>
                <a:latin typeface="Calibri" pitchFamily="34" charset="0"/>
              </a:defRPr>
            </a:lvl8pPr>
            <a:lvl9pPr marL="3886200" indent="-228600" defTabSz="4806950" eaLnBrk="0" fontAlgn="base" hangingPunct="0">
              <a:spcBef>
                <a:spcPct val="0"/>
              </a:spcBef>
              <a:spcAft>
                <a:spcPct val="0"/>
              </a:spcAft>
              <a:defRPr sz="9500">
                <a:solidFill>
                  <a:schemeClr val="tx1"/>
                </a:solidFill>
                <a:latin typeface="Calibri" pitchFamily="34" charset="0"/>
              </a:defRPr>
            </a:lvl9pPr>
          </a:lstStyle>
          <a:p>
            <a:pPr algn="ctr" eaLnBrk="1" hangingPunct="1"/>
            <a:r>
              <a:rPr lang="en-US" altLang="zh-TW" sz="5500" b="1" dirty="0" smtClean="0">
                <a:solidFill>
                  <a:schemeClr val="bg1"/>
                </a:solidFill>
                <a:latin typeface="Arial" charset="0"/>
                <a:cs typeface="Arial" charset="0"/>
              </a:rPr>
              <a:t>ODHP Forums Overview</a:t>
            </a:r>
            <a:endParaRPr lang="en-US" altLang="zh-TW" sz="5500" b="1" dirty="0">
              <a:solidFill>
                <a:schemeClr val="bg1"/>
              </a:solidFill>
              <a:latin typeface="Arial" charset="0"/>
              <a:cs typeface="Arial" charset="0"/>
            </a:endParaRPr>
          </a:p>
          <a:p>
            <a:pPr eaLnBrk="1" hangingPunct="1"/>
            <a:endParaRPr lang="en-US" altLang="zh-TW" sz="3200" b="1" dirty="0" smtClean="0">
              <a:solidFill>
                <a:schemeClr val="bg1"/>
              </a:solidFill>
              <a:latin typeface="Arial" charset="0"/>
              <a:cs typeface="Arial" charset="0"/>
            </a:endParaRPr>
          </a:p>
          <a:p>
            <a:pPr eaLnBrk="1" hangingPunct="1"/>
            <a:r>
              <a:rPr lang="en-US" altLang="zh-TW" sz="3200" b="1" dirty="0" smtClean="0">
                <a:solidFill>
                  <a:schemeClr val="bg1"/>
                </a:solidFill>
                <a:latin typeface="Arial" charset="0"/>
                <a:cs typeface="Arial" charset="0"/>
              </a:rPr>
              <a:t>The </a:t>
            </a:r>
            <a:r>
              <a:rPr lang="en-US" altLang="zh-TW" sz="3200" b="1" dirty="0">
                <a:solidFill>
                  <a:schemeClr val="bg1"/>
                </a:solidFill>
                <a:latin typeface="Arial" charset="0"/>
                <a:cs typeface="Arial" charset="0"/>
              </a:rPr>
              <a:t>ODHP held open forums in Stow, </a:t>
            </a:r>
            <a:r>
              <a:rPr lang="en-US" altLang="zh-TW" sz="3200" b="1" dirty="0" smtClean="0">
                <a:solidFill>
                  <a:schemeClr val="bg1"/>
                </a:solidFill>
                <a:latin typeface="Arial" charset="0"/>
                <a:cs typeface="Arial" charset="0"/>
              </a:rPr>
              <a:t>Chillicothe, and </a:t>
            </a:r>
            <a:r>
              <a:rPr lang="en-US" altLang="zh-TW" sz="3200" b="1" dirty="0">
                <a:solidFill>
                  <a:schemeClr val="bg1"/>
                </a:solidFill>
                <a:latin typeface="Arial" charset="0"/>
                <a:cs typeface="Arial" charset="0"/>
              </a:rPr>
              <a:t>Cincinnati in early 2013 to receive input from individuals with disabilities and family members/caregivers on three specific areas: Access to Care, Health Promotion, and Emergency Preparedness. This is part of a statewide needs assessment that consists of review and analysis of various state-based data sets and focus group sessions that capture qualitative data. </a:t>
            </a:r>
          </a:p>
          <a:p>
            <a:pPr algn="ctr" eaLnBrk="1" hangingPunct="1"/>
            <a:endParaRPr lang="en-US" altLang="zh-TW" sz="3000" b="1" dirty="0" smtClean="0">
              <a:solidFill>
                <a:schemeClr val="bg1"/>
              </a:solidFill>
              <a:latin typeface="Arial" charset="0"/>
              <a:cs typeface="Arial" charset="0"/>
            </a:endParaRPr>
          </a:p>
        </p:txBody>
      </p:sp>
      <p:sp>
        <p:nvSpPr>
          <p:cNvPr id="51" name="TextBox 8"/>
          <p:cNvSpPr txBox="1">
            <a:spLocks noChangeArrowheads="1"/>
          </p:cNvSpPr>
          <p:nvPr/>
        </p:nvSpPr>
        <p:spPr bwMode="auto">
          <a:xfrm>
            <a:off x="29453954" y="7110836"/>
            <a:ext cx="20425023" cy="578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9500">
                <a:solidFill>
                  <a:schemeClr val="tx1"/>
                </a:solidFill>
                <a:latin typeface="Calibri" pitchFamily="34" charset="0"/>
              </a:defRPr>
            </a:lvl1pPr>
            <a:lvl2pPr marL="742950" indent="-285750" eaLnBrk="0" hangingPunct="0">
              <a:defRPr sz="9500">
                <a:solidFill>
                  <a:schemeClr val="tx1"/>
                </a:solidFill>
                <a:latin typeface="Calibri" pitchFamily="34" charset="0"/>
              </a:defRPr>
            </a:lvl2pPr>
            <a:lvl3pPr marL="1143000" indent="-228600" eaLnBrk="0" hangingPunct="0">
              <a:defRPr sz="9500">
                <a:solidFill>
                  <a:schemeClr val="tx1"/>
                </a:solidFill>
                <a:latin typeface="Calibri" pitchFamily="34" charset="0"/>
              </a:defRPr>
            </a:lvl3pPr>
            <a:lvl4pPr marL="1600200" indent="-228600" eaLnBrk="0" hangingPunct="0">
              <a:defRPr sz="9500">
                <a:solidFill>
                  <a:schemeClr val="tx1"/>
                </a:solidFill>
                <a:latin typeface="Calibri" pitchFamily="34" charset="0"/>
              </a:defRPr>
            </a:lvl4pPr>
            <a:lvl5pPr marL="2057400" indent="-228600" eaLnBrk="0" hangingPunct="0">
              <a:defRPr sz="9500">
                <a:solidFill>
                  <a:schemeClr val="tx1"/>
                </a:solidFill>
                <a:latin typeface="Calibri" pitchFamily="34" charset="0"/>
              </a:defRPr>
            </a:lvl5pPr>
            <a:lvl6pPr marL="2514600" indent="-228600" defTabSz="4806950" eaLnBrk="0" fontAlgn="base" hangingPunct="0">
              <a:spcBef>
                <a:spcPct val="0"/>
              </a:spcBef>
              <a:spcAft>
                <a:spcPct val="0"/>
              </a:spcAft>
              <a:defRPr sz="9500">
                <a:solidFill>
                  <a:schemeClr val="tx1"/>
                </a:solidFill>
                <a:latin typeface="Calibri" pitchFamily="34" charset="0"/>
              </a:defRPr>
            </a:lvl6pPr>
            <a:lvl7pPr marL="2971800" indent="-228600" defTabSz="4806950" eaLnBrk="0" fontAlgn="base" hangingPunct="0">
              <a:spcBef>
                <a:spcPct val="0"/>
              </a:spcBef>
              <a:spcAft>
                <a:spcPct val="0"/>
              </a:spcAft>
              <a:defRPr sz="9500">
                <a:solidFill>
                  <a:schemeClr val="tx1"/>
                </a:solidFill>
                <a:latin typeface="Calibri" pitchFamily="34" charset="0"/>
              </a:defRPr>
            </a:lvl7pPr>
            <a:lvl8pPr marL="3429000" indent="-228600" defTabSz="4806950" eaLnBrk="0" fontAlgn="base" hangingPunct="0">
              <a:spcBef>
                <a:spcPct val="0"/>
              </a:spcBef>
              <a:spcAft>
                <a:spcPct val="0"/>
              </a:spcAft>
              <a:defRPr sz="9500">
                <a:solidFill>
                  <a:schemeClr val="tx1"/>
                </a:solidFill>
                <a:latin typeface="Calibri" pitchFamily="34" charset="0"/>
              </a:defRPr>
            </a:lvl8pPr>
            <a:lvl9pPr marL="3886200" indent="-228600" defTabSz="4806950" eaLnBrk="0" fontAlgn="base" hangingPunct="0">
              <a:spcBef>
                <a:spcPct val="0"/>
              </a:spcBef>
              <a:spcAft>
                <a:spcPct val="0"/>
              </a:spcAft>
              <a:defRPr sz="9500">
                <a:solidFill>
                  <a:schemeClr val="tx1"/>
                </a:solidFill>
                <a:latin typeface="Calibri" pitchFamily="34" charset="0"/>
              </a:defRPr>
            </a:lvl9pPr>
          </a:lstStyle>
          <a:p>
            <a:pPr algn="ctr" eaLnBrk="1" hangingPunct="1"/>
            <a:r>
              <a:rPr lang="en-US" altLang="zh-TW" sz="4000" b="1" dirty="0" smtClean="0">
                <a:solidFill>
                  <a:schemeClr val="bg1"/>
                </a:solidFill>
                <a:latin typeface="Arial" charset="0"/>
                <a:cs typeface="Arial" charset="0"/>
              </a:rPr>
              <a:t>The Ohio Disability and Health Program</a:t>
            </a:r>
            <a:endParaRPr lang="en-US" altLang="zh-TW" sz="4000" b="1" dirty="0">
              <a:solidFill>
                <a:schemeClr val="bg1"/>
              </a:solidFill>
              <a:latin typeface="Arial" charset="0"/>
              <a:cs typeface="Arial" charset="0"/>
            </a:endParaRPr>
          </a:p>
          <a:p>
            <a:pPr eaLnBrk="1" hangingPunct="1"/>
            <a:endParaRPr lang="en-US" altLang="zh-TW" sz="3000" b="1" dirty="0" smtClean="0">
              <a:solidFill>
                <a:schemeClr val="bg1"/>
              </a:solidFill>
              <a:latin typeface="Arial" charset="0"/>
              <a:cs typeface="Arial" charset="0"/>
            </a:endParaRPr>
          </a:p>
          <a:p>
            <a:pPr eaLnBrk="1" hangingPunct="1"/>
            <a:r>
              <a:rPr lang="en-US" altLang="zh-TW" sz="3000" b="1" dirty="0" smtClean="0">
                <a:solidFill>
                  <a:schemeClr val="bg1"/>
                </a:solidFill>
                <a:latin typeface="Arial" charset="0"/>
                <a:cs typeface="Arial" charset="0"/>
              </a:rPr>
              <a:t>The </a:t>
            </a:r>
            <a:r>
              <a:rPr lang="en-US" altLang="zh-TW" sz="3000" b="1" dirty="0">
                <a:solidFill>
                  <a:schemeClr val="bg1"/>
                </a:solidFill>
                <a:latin typeface="Arial" charset="0"/>
                <a:cs typeface="Arial" charset="0"/>
              </a:rPr>
              <a:t>Ohio Disability and Health Program (ODHP) is a Centers for Disease Control and Prevention (CDC) </a:t>
            </a:r>
            <a:r>
              <a:rPr lang="en-US" altLang="zh-TW" sz="3000" b="1" dirty="0" smtClean="0">
                <a:solidFill>
                  <a:schemeClr val="bg1"/>
                </a:solidFill>
                <a:latin typeface="Arial" charset="0"/>
                <a:cs typeface="Arial" charset="0"/>
              </a:rPr>
              <a:t>three-year </a:t>
            </a:r>
            <a:r>
              <a:rPr lang="en-US" altLang="zh-TW" sz="3000" b="1" dirty="0">
                <a:solidFill>
                  <a:schemeClr val="bg1"/>
                </a:solidFill>
                <a:latin typeface="Arial" charset="0"/>
                <a:cs typeface="Arial" charset="0"/>
              </a:rPr>
              <a:t>(2012-2015) funded program with goals to promote health, improve emergency preparedness, and increase access to care for Ohioans with disabilities. </a:t>
            </a:r>
            <a:endParaRPr lang="en-US" altLang="zh-TW" sz="3000" b="1" dirty="0" smtClean="0">
              <a:solidFill>
                <a:schemeClr val="bg1"/>
              </a:solidFill>
              <a:latin typeface="Arial" charset="0"/>
              <a:cs typeface="Arial" charset="0"/>
            </a:endParaRPr>
          </a:p>
          <a:p>
            <a:pPr eaLnBrk="1" hangingPunct="1"/>
            <a:endParaRPr lang="en-US" altLang="zh-TW" sz="3000" b="1" dirty="0" smtClean="0">
              <a:solidFill>
                <a:schemeClr val="bg1"/>
              </a:solidFill>
              <a:latin typeface="Arial" charset="0"/>
              <a:cs typeface="Arial" charset="0"/>
            </a:endParaRPr>
          </a:p>
          <a:p>
            <a:pPr eaLnBrk="1" hangingPunct="1"/>
            <a:r>
              <a:rPr lang="en-US" altLang="zh-TW" sz="3000" b="1" dirty="0" smtClean="0">
                <a:solidFill>
                  <a:schemeClr val="bg1"/>
                </a:solidFill>
                <a:latin typeface="Arial" charset="0"/>
                <a:cs typeface="Arial" charset="0"/>
              </a:rPr>
              <a:t>The </a:t>
            </a:r>
            <a:r>
              <a:rPr lang="en-US" altLang="zh-TW" sz="3000" b="1" dirty="0">
                <a:solidFill>
                  <a:schemeClr val="bg1"/>
                </a:solidFill>
                <a:latin typeface="Arial" charset="0"/>
                <a:cs typeface="Arial" charset="0"/>
              </a:rPr>
              <a:t>ODHP is a partnership between the </a:t>
            </a:r>
            <a:r>
              <a:rPr lang="en-US" altLang="zh-TW" sz="3000" b="1" dirty="0" err="1">
                <a:solidFill>
                  <a:schemeClr val="bg1"/>
                </a:solidFill>
                <a:latin typeface="Arial" charset="0"/>
                <a:cs typeface="Arial" charset="0"/>
              </a:rPr>
              <a:t>Nisonger</a:t>
            </a:r>
            <a:r>
              <a:rPr lang="en-US" altLang="zh-TW" sz="3000" b="1" dirty="0">
                <a:solidFill>
                  <a:schemeClr val="bg1"/>
                </a:solidFill>
                <a:latin typeface="Arial" charset="0"/>
                <a:cs typeface="Arial" charset="0"/>
              </a:rPr>
              <a:t> Center at </a:t>
            </a:r>
            <a:r>
              <a:rPr lang="en-US" altLang="zh-TW" sz="3000" b="1" dirty="0" smtClean="0">
                <a:solidFill>
                  <a:schemeClr val="bg1"/>
                </a:solidFill>
                <a:latin typeface="Arial" charset="0"/>
                <a:cs typeface="Arial" charset="0"/>
              </a:rPr>
              <a:t>The </a:t>
            </a:r>
            <a:r>
              <a:rPr lang="en-US" altLang="zh-TW" sz="3000" b="1" dirty="0">
                <a:solidFill>
                  <a:schemeClr val="bg1"/>
                </a:solidFill>
                <a:latin typeface="Arial" charset="0"/>
                <a:cs typeface="Arial" charset="0"/>
              </a:rPr>
              <a:t>Ohio State University, the Ohio Department of Health, the University of Cincinnati University Center for Excellence in Developmental Disabilities (UC UCEDD), and the Ohio Colleges of Medicine Government Resource Center. </a:t>
            </a:r>
          </a:p>
          <a:p>
            <a:pPr eaLnBrk="1" hangingPunct="1"/>
            <a:endParaRPr lang="en-US" altLang="zh-TW" sz="3000" b="1" dirty="0" smtClean="0">
              <a:solidFill>
                <a:schemeClr val="bg1"/>
              </a:solidFill>
              <a:latin typeface="Arial" charset="0"/>
              <a:cs typeface="Arial" charset="0"/>
            </a:endParaRPr>
          </a:p>
          <a:p>
            <a:pPr eaLnBrk="1" hangingPunct="1"/>
            <a:r>
              <a:rPr lang="en-US" altLang="zh-TW" sz="3000" b="1" dirty="0" smtClean="0">
                <a:solidFill>
                  <a:schemeClr val="bg1"/>
                </a:solidFill>
                <a:latin typeface="Arial" charset="0"/>
                <a:cs typeface="Arial" charset="0"/>
              </a:rPr>
              <a:t>Ohio </a:t>
            </a:r>
            <a:r>
              <a:rPr lang="en-US" altLang="zh-TW" sz="3000" b="1" dirty="0">
                <a:solidFill>
                  <a:schemeClr val="bg1"/>
                </a:solidFill>
                <a:latin typeface="Arial" charset="0"/>
                <a:cs typeface="Arial" charset="0"/>
              </a:rPr>
              <a:t>is one of 18 states that receive funding for this statewide </a:t>
            </a:r>
            <a:r>
              <a:rPr lang="en-US" altLang="zh-TW" sz="3000" b="1" dirty="0" smtClean="0">
                <a:solidFill>
                  <a:schemeClr val="bg1"/>
                </a:solidFill>
                <a:latin typeface="Arial" charset="0"/>
                <a:cs typeface="Arial" charset="0"/>
              </a:rPr>
              <a:t>capacity-building project </a:t>
            </a:r>
            <a:r>
              <a:rPr lang="en-US" altLang="zh-TW" sz="3000" b="1" dirty="0">
                <a:solidFill>
                  <a:schemeClr val="bg1"/>
                </a:solidFill>
                <a:latin typeface="Arial" charset="0"/>
                <a:cs typeface="Arial" charset="0"/>
              </a:rPr>
              <a:t>to improve the health of people with disabilities. </a:t>
            </a:r>
            <a:endParaRPr lang="en-US" altLang="zh-TW" sz="3000" b="1" dirty="0" smtClean="0">
              <a:solidFill>
                <a:schemeClr val="bg1"/>
              </a:solidFill>
              <a:latin typeface="Arial" charset="0"/>
              <a:cs typeface="Arial" charset="0"/>
            </a:endParaRPr>
          </a:p>
        </p:txBody>
      </p:sp>
      <p:sp>
        <p:nvSpPr>
          <p:cNvPr id="2079" name="文字方塊 35"/>
          <p:cNvSpPr txBox="1">
            <a:spLocks noChangeArrowheads="1"/>
          </p:cNvSpPr>
          <p:nvPr/>
        </p:nvSpPr>
        <p:spPr bwMode="auto">
          <a:xfrm>
            <a:off x="1721672" y="13437007"/>
            <a:ext cx="63627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500">
                <a:solidFill>
                  <a:schemeClr val="tx1"/>
                </a:solidFill>
                <a:latin typeface="Calibri" pitchFamily="34" charset="0"/>
              </a:defRPr>
            </a:lvl1pPr>
            <a:lvl2pPr marL="742950" indent="-285750" eaLnBrk="0" hangingPunct="0">
              <a:defRPr sz="9500">
                <a:solidFill>
                  <a:schemeClr val="tx1"/>
                </a:solidFill>
                <a:latin typeface="Calibri" pitchFamily="34" charset="0"/>
              </a:defRPr>
            </a:lvl2pPr>
            <a:lvl3pPr marL="1143000" indent="-228600" eaLnBrk="0" hangingPunct="0">
              <a:defRPr sz="9500">
                <a:solidFill>
                  <a:schemeClr val="tx1"/>
                </a:solidFill>
                <a:latin typeface="Calibri" pitchFamily="34" charset="0"/>
              </a:defRPr>
            </a:lvl3pPr>
            <a:lvl4pPr marL="1600200" indent="-228600" eaLnBrk="0" hangingPunct="0">
              <a:defRPr sz="9500">
                <a:solidFill>
                  <a:schemeClr val="tx1"/>
                </a:solidFill>
                <a:latin typeface="Calibri" pitchFamily="34" charset="0"/>
              </a:defRPr>
            </a:lvl4pPr>
            <a:lvl5pPr marL="2057400" indent="-228600" eaLnBrk="0" hangingPunct="0">
              <a:defRPr sz="9500">
                <a:solidFill>
                  <a:schemeClr val="tx1"/>
                </a:solidFill>
                <a:latin typeface="Calibri" pitchFamily="34" charset="0"/>
              </a:defRPr>
            </a:lvl5pPr>
            <a:lvl6pPr marL="2514600" indent="-228600" defTabSz="4806950" eaLnBrk="0" fontAlgn="base" hangingPunct="0">
              <a:spcBef>
                <a:spcPct val="0"/>
              </a:spcBef>
              <a:spcAft>
                <a:spcPct val="0"/>
              </a:spcAft>
              <a:defRPr sz="9500">
                <a:solidFill>
                  <a:schemeClr val="tx1"/>
                </a:solidFill>
                <a:latin typeface="Calibri" pitchFamily="34" charset="0"/>
              </a:defRPr>
            </a:lvl6pPr>
            <a:lvl7pPr marL="2971800" indent="-228600" defTabSz="4806950" eaLnBrk="0" fontAlgn="base" hangingPunct="0">
              <a:spcBef>
                <a:spcPct val="0"/>
              </a:spcBef>
              <a:spcAft>
                <a:spcPct val="0"/>
              </a:spcAft>
              <a:defRPr sz="9500">
                <a:solidFill>
                  <a:schemeClr val="tx1"/>
                </a:solidFill>
                <a:latin typeface="Calibri" pitchFamily="34" charset="0"/>
              </a:defRPr>
            </a:lvl7pPr>
            <a:lvl8pPr marL="3429000" indent="-228600" defTabSz="4806950" eaLnBrk="0" fontAlgn="base" hangingPunct="0">
              <a:spcBef>
                <a:spcPct val="0"/>
              </a:spcBef>
              <a:spcAft>
                <a:spcPct val="0"/>
              </a:spcAft>
              <a:defRPr sz="9500">
                <a:solidFill>
                  <a:schemeClr val="tx1"/>
                </a:solidFill>
                <a:latin typeface="Calibri" pitchFamily="34" charset="0"/>
              </a:defRPr>
            </a:lvl8pPr>
            <a:lvl9pPr marL="3886200" indent="-228600" defTabSz="4806950" eaLnBrk="0" fontAlgn="base" hangingPunct="0">
              <a:spcBef>
                <a:spcPct val="0"/>
              </a:spcBef>
              <a:spcAft>
                <a:spcPct val="0"/>
              </a:spcAft>
              <a:defRPr sz="9500">
                <a:solidFill>
                  <a:schemeClr val="tx1"/>
                </a:solidFill>
                <a:latin typeface="Calibri" pitchFamily="34" charset="0"/>
              </a:defRPr>
            </a:lvl9pPr>
          </a:lstStyle>
          <a:p>
            <a:pPr algn="ctr" eaLnBrk="1" hangingPunct="1"/>
            <a:r>
              <a:rPr lang="en-US" altLang="zh-TW" sz="6000" b="1" u="sng" dirty="0" smtClean="0">
                <a:solidFill>
                  <a:schemeClr val="bg1"/>
                </a:solidFill>
                <a:latin typeface="Arial" charset="0"/>
                <a:cs typeface="Arial" charset="0"/>
              </a:rPr>
              <a:t>Forum Participants</a:t>
            </a:r>
            <a:endParaRPr lang="en-US" altLang="zh-TW" sz="6000" b="1" u="sng" dirty="0">
              <a:solidFill>
                <a:schemeClr val="bg1"/>
              </a:solidFill>
              <a:latin typeface="Arial" charset="0"/>
              <a:cs typeface="Arial" charset="0"/>
            </a:endParaRPr>
          </a:p>
        </p:txBody>
      </p:sp>
      <p:sp>
        <p:nvSpPr>
          <p:cNvPr id="54" name="TextBox 53"/>
          <p:cNvSpPr txBox="1"/>
          <p:nvPr/>
        </p:nvSpPr>
        <p:spPr>
          <a:xfrm>
            <a:off x="19411485" y="10466963"/>
            <a:ext cx="9229558" cy="8125301"/>
          </a:xfrm>
          <a:prstGeom prst="rect">
            <a:avLst/>
          </a:prstGeom>
          <a:noFill/>
        </p:spPr>
        <p:txBody>
          <a:bodyPr wrap="square" rtlCol="0">
            <a:spAutoFit/>
          </a:bodyPr>
          <a:lstStyle/>
          <a:p>
            <a:r>
              <a:rPr lang="en-US" sz="4800" b="1" i="1" dirty="0" smtClean="0">
                <a:solidFill>
                  <a:schemeClr val="bg1"/>
                </a:solidFill>
                <a:latin typeface="Arial" pitchFamily="34" charset="0"/>
                <a:cs typeface="Arial" pitchFamily="34" charset="0"/>
              </a:rPr>
              <a:t>Healthcare Access</a:t>
            </a:r>
          </a:p>
          <a:p>
            <a:pPr marL="457200" indent="-457200">
              <a:buFont typeface="Arial" panose="020B0604020202020204" pitchFamily="34" charset="0"/>
              <a:buChar char="•"/>
            </a:pPr>
            <a:r>
              <a:rPr lang="en-US" sz="3000" b="1" dirty="0" smtClean="0">
                <a:solidFill>
                  <a:schemeClr val="bg1"/>
                </a:solidFill>
                <a:latin typeface="Arial" pitchFamily="34" charset="0"/>
                <a:cs typeface="Arial" pitchFamily="34" charset="0"/>
              </a:rPr>
              <a:t>Forum participants were asked about their experiences accessing healthcare facilities for someone with a disability and their experiences with healthcare providers</a:t>
            </a:r>
          </a:p>
          <a:p>
            <a:pPr lvl="0"/>
            <a:endParaRPr lang="en-US" sz="2400" b="1" i="1" dirty="0" smtClean="0">
              <a:solidFill>
                <a:schemeClr val="bg1"/>
              </a:solidFill>
              <a:latin typeface="Arial" pitchFamily="34" charset="0"/>
              <a:cs typeface="Arial" pitchFamily="34" charset="0"/>
            </a:endParaRPr>
          </a:p>
          <a:p>
            <a:r>
              <a:rPr lang="en-US" sz="4800" b="1" i="1" dirty="0" smtClean="0">
                <a:solidFill>
                  <a:schemeClr val="bg1"/>
                </a:solidFill>
                <a:latin typeface="Arial" pitchFamily="34" charset="0"/>
                <a:cs typeface="Arial" pitchFamily="34" charset="0"/>
              </a:rPr>
              <a:t>Health Promotion</a:t>
            </a:r>
          </a:p>
          <a:p>
            <a:pPr marL="457200" lvl="0" indent="-457200">
              <a:buFont typeface="Arial" panose="020B0604020202020204" pitchFamily="34" charset="0"/>
              <a:buChar char="•"/>
            </a:pPr>
            <a:r>
              <a:rPr lang="en-US" sz="3000" b="1" dirty="0" smtClean="0">
                <a:solidFill>
                  <a:schemeClr val="bg1"/>
                </a:solidFill>
                <a:latin typeface="Arial" pitchFamily="34" charset="0"/>
                <a:cs typeface="Arial" pitchFamily="34" charset="0"/>
              </a:rPr>
              <a:t>Forum participants were asked to discuss their level of involvement in public health/health promotion programs. </a:t>
            </a:r>
          </a:p>
          <a:p>
            <a:pPr lvl="0"/>
            <a:endParaRPr lang="en-US" sz="3000" b="1" dirty="0" smtClean="0">
              <a:solidFill>
                <a:schemeClr val="bg1"/>
              </a:solidFill>
              <a:latin typeface="Arial" pitchFamily="34" charset="0"/>
              <a:cs typeface="Arial" pitchFamily="34" charset="0"/>
            </a:endParaRPr>
          </a:p>
          <a:p>
            <a:r>
              <a:rPr lang="en-US" sz="4800" b="1" i="1" dirty="0" smtClean="0">
                <a:solidFill>
                  <a:schemeClr val="bg1"/>
                </a:solidFill>
                <a:latin typeface="Arial" pitchFamily="34" charset="0"/>
                <a:cs typeface="Arial" pitchFamily="34" charset="0"/>
              </a:rPr>
              <a:t>Emergency Preparedness</a:t>
            </a:r>
          </a:p>
          <a:p>
            <a:pPr marL="457200" lvl="0" indent="-457200">
              <a:buFont typeface="Arial" panose="020B0604020202020204" pitchFamily="34" charset="0"/>
              <a:buChar char="•"/>
            </a:pPr>
            <a:r>
              <a:rPr lang="en-US" sz="3000" b="1" dirty="0" smtClean="0">
                <a:solidFill>
                  <a:schemeClr val="bg1"/>
                </a:solidFill>
                <a:latin typeface="Arial" pitchFamily="34" charset="0"/>
                <a:cs typeface="Arial" pitchFamily="34" charset="0"/>
              </a:rPr>
              <a:t>Forum participants were asked about how they typically respond to emergencies and if they have an emergency plan. </a:t>
            </a:r>
          </a:p>
          <a:p>
            <a:endParaRPr lang="en-US" sz="2400" b="1" i="1" dirty="0" smtClean="0">
              <a:latin typeface="Arial" pitchFamily="34" charset="0"/>
              <a:cs typeface="Arial" pitchFamily="34" charset="0"/>
            </a:endParaRPr>
          </a:p>
        </p:txBody>
      </p:sp>
      <p:sp>
        <p:nvSpPr>
          <p:cNvPr id="55" name="Rounded Rectangular Callout 54"/>
          <p:cNvSpPr/>
          <p:nvPr/>
        </p:nvSpPr>
        <p:spPr>
          <a:xfrm>
            <a:off x="12306860" y="22156116"/>
            <a:ext cx="8680759" cy="6843974"/>
          </a:xfrm>
          <a:prstGeom prst="wedgeRoundRectCallout">
            <a:avLst>
              <a:gd name="adj1" fmla="val 43182"/>
              <a:gd name="adj2" fmla="val -24717"/>
              <a:gd name="adj3" fmla="val 16667"/>
            </a:avLst>
          </a:prstGeom>
          <a:solidFill>
            <a:srgbClr val="7030A0"/>
          </a:solidFill>
          <a:ln w="31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2488337" y="22462080"/>
            <a:ext cx="8499282" cy="6786473"/>
          </a:xfrm>
          <a:prstGeom prst="rect">
            <a:avLst/>
          </a:prstGeom>
          <a:noFill/>
        </p:spPr>
        <p:txBody>
          <a:bodyPr wrap="square" rtlCol="0">
            <a:spAutoFit/>
          </a:bodyPr>
          <a:lstStyle/>
          <a:p>
            <a:pPr marL="457200" indent="-457200">
              <a:buFont typeface="Arial" panose="020B0604020202020204" pitchFamily="34" charset="0"/>
              <a:buChar char="•"/>
            </a:pPr>
            <a:r>
              <a:rPr lang="en-US" sz="3000" dirty="0" smtClean="0">
                <a:solidFill>
                  <a:schemeClr val="bg1"/>
                </a:solidFill>
                <a:latin typeface="Arial" panose="020B0604020202020204" pitchFamily="34" charset="0"/>
                <a:cs typeface="Arial" panose="020B0604020202020204" pitchFamily="34" charset="0"/>
              </a:rPr>
              <a:t>“We are often denied accessibility to interpreters when we go to the doctor’s office. I work with several clients who when we went in, the interpreter wasn’t available because they either forgot to call, or didn’t follow up, or the patient didn’t request it.”</a:t>
            </a:r>
          </a:p>
          <a:p>
            <a:endParaRPr lang="en-US" sz="3000" dirty="0">
              <a:solidFill>
                <a:schemeClr val="bg1"/>
              </a:solidFill>
              <a:latin typeface="Arial" panose="020B0604020202020204" pitchFamily="34" charset="0"/>
              <a:cs typeface="Arial" panose="020B0604020202020204" pitchFamily="34" charset="0"/>
            </a:endParaRPr>
          </a:p>
          <a:p>
            <a:pPr marL="457200" lvl="0" indent="-457200">
              <a:buFont typeface="Arial" panose="020B0604020202020204" pitchFamily="34" charset="0"/>
              <a:buChar char="•"/>
            </a:pPr>
            <a:r>
              <a:rPr lang="en-US" sz="3000" dirty="0">
                <a:solidFill>
                  <a:prstClr val="white"/>
                </a:solidFill>
                <a:latin typeface="Arial" panose="020B0604020202020204" pitchFamily="34" charset="0"/>
                <a:cs typeface="Arial" panose="020B0604020202020204" pitchFamily="34" charset="0"/>
              </a:rPr>
              <a:t>“My mother has Cerebral Palsy and wears leg braces. She weighed about 80 pounds at her last visit. She’s had progressive weight loss. The nurses look at her and [say] ‘It’s a hassle to take your braces off, don’t worry about it, just step on the scale’.” </a:t>
            </a:r>
          </a:p>
          <a:p>
            <a:endParaRPr lang="en-US" sz="3000" dirty="0" smtClean="0">
              <a:solidFill>
                <a:schemeClr val="bg1"/>
              </a:solidFill>
              <a:latin typeface="Arial" panose="020B0604020202020204" pitchFamily="34" charset="0"/>
              <a:cs typeface="Arial" panose="020B0604020202020204" pitchFamily="34" charset="0"/>
            </a:endParaRPr>
          </a:p>
          <a:p>
            <a:endParaRPr lang="en-US" sz="500" dirty="0" smtClean="0">
              <a:solidFill>
                <a:schemeClr val="bg1"/>
              </a:solidFill>
              <a:latin typeface="Arial" panose="020B0604020202020204" pitchFamily="34" charset="0"/>
              <a:cs typeface="Arial" panose="020B0604020202020204" pitchFamily="34" charset="0"/>
            </a:endParaRPr>
          </a:p>
          <a:p>
            <a:endParaRPr lang="en-US" sz="500" dirty="0">
              <a:solidFill>
                <a:schemeClr val="bg1"/>
              </a:solidFill>
              <a:latin typeface="Arial" panose="020B0604020202020204" pitchFamily="34" charset="0"/>
              <a:cs typeface="Arial" panose="020B0604020202020204" pitchFamily="34" charset="0"/>
            </a:endParaRPr>
          </a:p>
          <a:p>
            <a:endParaRPr lang="en-US" sz="500" dirty="0" smtClean="0">
              <a:solidFill>
                <a:schemeClr val="bg1"/>
              </a:solidFill>
              <a:latin typeface="Arial" panose="020B0604020202020204" pitchFamily="34" charset="0"/>
              <a:cs typeface="Arial" panose="020B0604020202020204" pitchFamily="34" charset="0"/>
            </a:endParaRPr>
          </a:p>
        </p:txBody>
      </p:sp>
      <p:sp>
        <p:nvSpPr>
          <p:cNvPr id="60" name="Rectangle 59"/>
          <p:cNvSpPr/>
          <p:nvPr/>
        </p:nvSpPr>
        <p:spPr>
          <a:xfrm>
            <a:off x="337444" y="29083241"/>
            <a:ext cx="12150893" cy="3597296"/>
          </a:xfrm>
          <a:prstGeom prst="rect">
            <a:avLst/>
          </a:prstGeom>
          <a:noFill/>
          <a:ln w="95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accent1">
                    <a:lumMod val="75000"/>
                  </a:schemeClr>
                </a:solidFill>
                <a:latin typeface="Arial" panose="020B0604020202020204" pitchFamily="34" charset="0"/>
                <a:cs typeface="Arial" panose="020B0604020202020204" pitchFamily="34" charset="0"/>
              </a:rPr>
              <a:t>Contact:</a:t>
            </a:r>
          </a:p>
          <a:p>
            <a:pPr algn="ctr"/>
            <a:r>
              <a:rPr lang="en-US" sz="3200" b="1" dirty="0" smtClean="0">
                <a:solidFill>
                  <a:schemeClr val="accent1">
                    <a:lumMod val="75000"/>
                  </a:schemeClr>
                </a:solidFill>
                <a:latin typeface="Arial" panose="020B0604020202020204" pitchFamily="34" charset="0"/>
                <a:cs typeface="Arial" panose="020B0604020202020204" pitchFamily="34" charset="0"/>
              </a:rPr>
              <a:t>Erica Coleman, MS</a:t>
            </a:r>
          </a:p>
          <a:p>
            <a:pPr algn="ctr"/>
            <a:r>
              <a:rPr lang="en-US" sz="3200" b="1" dirty="0" smtClean="0">
                <a:solidFill>
                  <a:schemeClr val="accent1">
                    <a:lumMod val="75000"/>
                  </a:schemeClr>
                </a:solidFill>
                <a:latin typeface="Arial" panose="020B0604020202020204" pitchFamily="34" charset="0"/>
                <a:cs typeface="Arial" panose="020B0604020202020204" pitchFamily="34" charset="0"/>
              </a:rPr>
              <a:t>513-803-4399</a:t>
            </a:r>
          </a:p>
          <a:p>
            <a:pPr algn="ctr"/>
            <a:r>
              <a:rPr lang="en-US" sz="3200" b="1" dirty="0" smtClean="0">
                <a:solidFill>
                  <a:schemeClr val="accent1">
                    <a:lumMod val="75000"/>
                  </a:schemeClr>
                </a:solidFill>
                <a:latin typeface="Arial" panose="020B0604020202020204" pitchFamily="34" charset="0"/>
                <a:cs typeface="Arial" panose="020B0604020202020204" pitchFamily="34" charset="0"/>
              </a:rPr>
              <a:t>Erica.Coleman@cchmc.org</a:t>
            </a:r>
          </a:p>
          <a:p>
            <a:pPr algn="ctr"/>
            <a:r>
              <a:rPr lang="en-US" sz="3200" b="1" dirty="0" smtClean="0">
                <a:solidFill>
                  <a:schemeClr val="accent1">
                    <a:lumMod val="75000"/>
                  </a:schemeClr>
                </a:solidFill>
                <a:latin typeface="Arial" panose="020B0604020202020204" pitchFamily="34" charset="0"/>
                <a:cs typeface="Arial" panose="020B0604020202020204" pitchFamily="34" charset="0"/>
              </a:rPr>
              <a:t>ODHP Website: http://nisonger.osu.edu/odhp</a:t>
            </a:r>
          </a:p>
          <a:p>
            <a:pPr algn="ctr"/>
            <a:r>
              <a:rPr lang="en-US" sz="3200" b="1" dirty="0" smtClean="0">
                <a:solidFill>
                  <a:schemeClr val="accent1">
                    <a:lumMod val="75000"/>
                  </a:schemeClr>
                </a:solidFill>
                <a:latin typeface="Arial" panose="020B0604020202020204" pitchFamily="34" charset="0"/>
                <a:cs typeface="Arial" panose="020B0604020202020204" pitchFamily="34" charset="0"/>
              </a:rPr>
              <a:t>      /</a:t>
            </a:r>
            <a:r>
              <a:rPr lang="en-US" sz="3200" b="1" dirty="0" err="1" smtClean="0">
                <a:solidFill>
                  <a:schemeClr val="accent1">
                    <a:lumMod val="75000"/>
                  </a:schemeClr>
                </a:solidFill>
                <a:latin typeface="Arial" panose="020B0604020202020204" pitchFamily="34" charset="0"/>
                <a:cs typeface="Arial" panose="020B0604020202020204" pitchFamily="34" charset="0"/>
              </a:rPr>
              <a:t>OhioDisabilityandHealthProgram</a:t>
            </a:r>
            <a:endParaRPr lang="en-US" sz="3200" b="1" dirty="0">
              <a:solidFill>
                <a:schemeClr val="accent1">
                  <a:lumMod val="75000"/>
                </a:schemeClr>
              </a:solidFill>
              <a:latin typeface="Arial" panose="020B0604020202020204" pitchFamily="34" charset="0"/>
              <a:cs typeface="Arial" panose="020B0604020202020204" pitchFamily="34" charset="0"/>
            </a:endParaRPr>
          </a:p>
          <a:p>
            <a:pPr algn="ctr"/>
            <a:r>
              <a:rPr lang="en-US" sz="3200" b="1" dirty="0" smtClean="0">
                <a:solidFill>
                  <a:schemeClr val="accent1">
                    <a:lumMod val="75000"/>
                  </a:schemeClr>
                </a:solidFill>
                <a:latin typeface="Arial" panose="020B0604020202020204" pitchFamily="34" charset="0"/>
                <a:cs typeface="Arial" panose="020B0604020202020204" pitchFamily="34" charset="0"/>
              </a:rPr>
              <a:t>      @</a:t>
            </a:r>
            <a:r>
              <a:rPr lang="en-US" sz="3200" b="1" dirty="0" err="1" smtClean="0">
                <a:solidFill>
                  <a:schemeClr val="accent1">
                    <a:lumMod val="75000"/>
                  </a:schemeClr>
                </a:solidFill>
                <a:latin typeface="Arial" panose="020B0604020202020204" pitchFamily="34" charset="0"/>
                <a:cs typeface="Arial" panose="020B0604020202020204" pitchFamily="34" charset="0"/>
              </a:rPr>
              <a:t>OhioDHP</a:t>
            </a:r>
            <a:endParaRPr lang="en-US" sz="3200" b="1" dirty="0">
              <a:solidFill>
                <a:schemeClr val="accent1">
                  <a:lumMod val="75000"/>
                </a:schemeClr>
              </a:solidFill>
              <a:latin typeface="Arial" panose="020B0604020202020204" pitchFamily="34" charset="0"/>
              <a:cs typeface="Arial" panose="020B0604020202020204" pitchFamily="34" charset="0"/>
            </a:endParaRPr>
          </a:p>
        </p:txBody>
      </p:sp>
      <p:pic>
        <p:nvPicPr>
          <p:cNvPr id="61" name="Picture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31667257"/>
            <a:ext cx="392583" cy="392583"/>
          </a:xfrm>
          <a:prstGeom prst="rect">
            <a:avLst/>
          </a:prstGeom>
        </p:spPr>
      </p:pic>
      <p:pic>
        <p:nvPicPr>
          <p:cNvPr id="62" name="Picture 61"/>
          <p:cNvPicPr>
            <a:picLocks noChangeAspect="1"/>
          </p:cNvPicPr>
          <p:nvPr/>
        </p:nvPicPr>
        <p:blipFill rotWithShape="1">
          <a:blip r:embed="rId4" cstate="print">
            <a:extLst>
              <a:ext uri="{28A0092B-C50C-407E-A947-70E740481C1C}">
                <a14:useLocalDpi xmlns:a14="http://schemas.microsoft.com/office/drawing/2010/main" val="0"/>
              </a:ext>
            </a:extLst>
          </a:blip>
          <a:srcRect l="13793" t="19071" r="13309" b="17829"/>
          <a:stretch/>
        </p:blipFill>
        <p:spPr>
          <a:xfrm>
            <a:off x="5126745" y="32200002"/>
            <a:ext cx="496008" cy="429340"/>
          </a:xfrm>
          <a:prstGeom prst="rect">
            <a:avLst/>
          </a:prstGeom>
        </p:spPr>
      </p:pic>
      <p:pic>
        <p:nvPicPr>
          <p:cNvPr id="63" name="Picture 3" descr="97d51996-2b5c-49f8-8105-aed0cdece08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59187" y="13003303"/>
            <a:ext cx="6844714" cy="3850152"/>
          </a:xfrm>
          <a:prstGeom prst="rect">
            <a:avLst/>
          </a:prstGeom>
          <a:ln w="228600" cap="sq" cmpd="thickThin">
            <a:solidFill>
              <a:schemeClr val="accent6">
                <a:lumMod val="75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64" name="Picture 2" descr="ac881d72-f619-407b-bb0f-eb8eafb1cd9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175200" y="14351674"/>
            <a:ext cx="8468707" cy="4763648"/>
          </a:xfrm>
          <a:prstGeom prst="rect">
            <a:avLst/>
          </a:prstGeom>
          <a:ln w="228600" cap="sq" cmpd="thickThin">
            <a:solidFill>
              <a:schemeClr val="accent6">
                <a:lumMod val="75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39" name="Rounded Rectangular Callout 38"/>
          <p:cNvSpPr/>
          <p:nvPr/>
        </p:nvSpPr>
        <p:spPr>
          <a:xfrm>
            <a:off x="21517401" y="21945736"/>
            <a:ext cx="11755702" cy="7008051"/>
          </a:xfrm>
          <a:prstGeom prst="wedgeRoundRectCallout">
            <a:avLst>
              <a:gd name="adj1" fmla="val 32232"/>
              <a:gd name="adj2" fmla="val 28448"/>
              <a:gd name="adj3" fmla="val 16667"/>
            </a:avLst>
          </a:prstGeom>
          <a:solidFill>
            <a:srgbClr val="7030A0"/>
          </a:solidFill>
          <a:ln w="31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21688773" y="22336449"/>
            <a:ext cx="11584330" cy="6994222"/>
          </a:xfrm>
          <a:prstGeom prst="rect">
            <a:avLst/>
          </a:prstGeom>
          <a:noFill/>
        </p:spPr>
        <p:txBody>
          <a:bodyPr wrap="square" rtlCol="0">
            <a:spAutoFit/>
          </a:bodyPr>
          <a:lstStyle/>
          <a:p>
            <a:pPr marL="457200" marR="0" indent="-457200">
              <a:lnSpc>
                <a:spcPct val="115000"/>
              </a:lnSpc>
              <a:spcBef>
                <a:spcPts val="0"/>
              </a:spcBef>
              <a:spcAft>
                <a:spcPts val="0"/>
              </a:spcAft>
              <a:buFont typeface="Arial" panose="020B0604020202020204" pitchFamily="34" charset="0"/>
              <a:buChar char="•"/>
            </a:pPr>
            <a:r>
              <a:rPr lang="en-US" sz="3000" dirty="0" smtClean="0">
                <a:solidFill>
                  <a:schemeClr val="bg1"/>
                </a:solidFill>
                <a:latin typeface="Arial" panose="020B0604020202020204" pitchFamily="34" charset="0"/>
                <a:ea typeface="Calibri"/>
                <a:cs typeface="Arial" panose="020B0604020202020204" pitchFamily="34" charset="0"/>
              </a:rPr>
              <a:t>“My </a:t>
            </a:r>
            <a:r>
              <a:rPr lang="en-US" sz="3000" dirty="0">
                <a:solidFill>
                  <a:schemeClr val="bg1"/>
                </a:solidFill>
                <a:latin typeface="Arial" panose="020B0604020202020204" pitchFamily="34" charset="0"/>
                <a:ea typeface="Calibri"/>
                <a:cs typeface="Arial" panose="020B0604020202020204" pitchFamily="34" charset="0"/>
              </a:rPr>
              <a:t>son is a person with autism and doesn’t read at all to my knowledge. Doctors just give him a bunch of brochures and say ‘here, have your mom read these to you’ - It would be great to have more information that is less print oriented and written at an education level that is lower or simpler. We are not all geniuses</a:t>
            </a:r>
            <a:r>
              <a:rPr lang="en-US" sz="3000" dirty="0" smtClean="0">
                <a:solidFill>
                  <a:schemeClr val="bg1"/>
                </a:solidFill>
                <a:latin typeface="Arial" panose="020B0604020202020204" pitchFamily="34" charset="0"/>
                <a:ea typeface="Calibri"/>
                <a:cs typeface="Arial" panose="020B0604020202020204" pitchFamily="34" charset="0"/>
              </a:rPr>
              <a:t>.”</a:t>
            </a:r>
          </a:p>
          <a:p>
            <a:pPr marR="0">
              <a:lnSpc>
                <a:spcPct val="115000"/>
              </a:lnSpc>
              <a:spcBef>
                <a:spcPts val="0"/>
              </a:spcBef>
              <a:spcAft>
                <a:spcPts val="0"/>
              </a:spcAft>
            </a:pPr>
            <a:r>
              <a:rPr lang="en-US" sz="3000" dirty="0" smtClean="0">
                <a:solidFill>
                  <a:schemeClr val="bg1"/>
                </a:solidFill>
                <a:latin typeface="Arial" panose="020B0604020202020204" pitchFamily="34" charset="0"/>
                <a:ea typeface="Calibri"/>
                <a:cs typeface="Arial" panose="020B0604020202020204" pitchFamily="34" charset="0"/>
              </a:rPr>
              <a:t> </a:t>
            </a:r>
          </a:p>
          <a:p>
            <a:pPr marL="457200" indent="-457200">
              <a:lnSpc>
                <a:spcPct val="115000"/>
              </a:lnSpc>
              <a:spcBef>
                <a:spcPts val="0"/>
              </a:spcBef>
              <a:spcAft>
                <a:spcPts val="0"/>
              </a:spcAft>
              <a:buFont typeface="Arial" panose="020B0604020202020204" pitchFamily="34" charset="0"/>
              <a:buChar char="•"/>
            </a:pPr>
            <a:r>
              <a:rPr lang="en-US" sz="3000" dirty="0">
                <a:solidFill>
                  <a:schemeClr val="bg1"/>
                </a:solidFill>
                <a:latin typeface="Arial" panose="020B0604020202020204" pitchFamily="34" charset="0"/>
                <a:ea typeface="Calibri"/>
                <a:cs typeface="Arial" panose="020B0604020202020204" pitchFamily="34" charset="0"/>
              </a:rPr>
              <a:t>“Many times health promotion comes with values attached for people with disabilities. They give their opinions and values of what is a bad outcome for them [health care providers] based on them [health care professionals]. Something about people with disabilities opens the door to give their opinions and judgment.”</a:t>
            </a:r>
          </a:p>
          <a:p>
            <a:pPr marL="457200" marR="0" indent="-457200">
              <a:lnSpc>
                <a:spcPct val="115000"/>
              </a:lnSpc>
              <a:spcBef>
                <a:spcPts val="0"/>
              </a:spcBef>
              <a:spcAft>
                <a:spcPts val="0"/>
              </a:spcAft>
              <a:buFont typeface="Arial" panose="020B0604020202020204" pitchFamily="34" charset="0"/>
              <a:buChar char="•"/>
            </a:pPr>
            <a:endParaRPr lang="en-US" sz="3000" dirty="0" smtClean="0">
              <a:solidFill>
                <a:schemeClr val="bg1"/>
              </a:solidFill>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endParaRPr lang="en-US" sz="3000" dirty="0">
              <a:solidFill>
                <a:schemeClr val="bg1"/>
              </a:solidFill>
              <a:effectLst/>
              <a:latin typeface="Arial" panose="020B0604020202020204" pitchFamily="34" charset="0"/>
              <a:ea typeface="Calibri"/>
              <a:cs typeface="Arial" panose="020B0604020202020204" pitchFamily="34" charset="0"/>
            </a:endParaRPr>
          </a:p>
        </p:txBody>
      </p:sp>
      <p:sp>
        <p:nvSpPr>
          <p:cNvPr id="67" name="Rounded Rectangular Callout 66"/>
          <p:cNvSpPr/>
          <p:nvPr/>
        </p:nvSpPr>
        <p:spPr>
          <a:xfrm>
            <a:off x="33764971" y="21876362"/>
            <a:ext cx="6702281" cy="7077426"/>
          </a:xfrm>
          <a:prstGeom prst="wedgeRoundRectCallout">
            <a:avLst>
              <a:gd name="adj1" fmla="val -7057"/>
              <a:gd name="adj2" fmla="val -44492"/>
              <a:gd name="adj3" fmla="val 16667"/>
            </a:avLst>
          </a:prstGeom>
          <a:solidFill>
            <a:srgbClr val="7030A0"/>
          </a:solidFill>
          <a:ln w="31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33901838" y="22680208"/>
            <a:ext cx="6428546" cy="5632311"/>
          </a:xfrm>
          <a:prstGeom prst="rect">
            <a:avLst/>
          </a:prstGeom>
          <a:noFill/>
        </p:spPr>
        <p:txBody>
          <a:bodyPr wrap="square" rtlCol="0">
            <a:spAutoFit/>
          </a:bodyPr>
          <a:lstStyle/>
          <a:p>
            <a:pPr marL="457200" indent="-457200">
              <a:buFont typeface="Arial" panose="020B0604020202020204" pitchFamily="34" charset="0"/>
              <a:buChar char="•"/>
            </a:pPr>
            <a:r>
              <a:rPr lang="en-US" sz="3000" dirty="0" smtClean="0">
                <a:solidFill>
                  <a:schemeClr val="bg1"/>
                </a:solidFill>
                <a:latin typeface="Arial" panose="020B0604020202020204" pitchFamily="34" charset="0"/>
                <a:cs typeface="Arial" panose="020B0604020202020204" pitchFamily="34" charset="0"/>
              </a:rPr>
              <a:t>“In </a:t>
            </a:r>
            <a:r>
              <a:rPr lang="en-US" sz="3000" dirty="0">
                <a:solidFill>
                  <a:schemeClr val="bg1"/>
                </a:solidFill>
                <a:latin typeface="Arial" panose="020B0604020202020204" pitchFamily="34" charset="0"/>
                <a:cs typeface="Arial" panose="020B0604020202020204" pitchFamily="34" charset="0"/>
              </a:rPr>
              <a:t>public schools, most public schools say they have emergency preparedness in place for kids with disabilities, but many of them don’t have very realistic plans. One building has several floors and one elevator but it is an emergency and their plan is to carry people in wheelchairs, </a:t>
            </a:r>
            <a:r>
              <a:rPr lang="en-US" sz="3000" dirty="0" smtClean="0">
                <a:solidFill>
                  <a:schemeClr val="bg1"/>
                </a:solidFill>
                <a:latin typeface="Arial" panose="020B0604020202020204" pitchFamily="34" charset="0"/>
                <a:cs typeface="Arial" panose="020B0604020202020204" pitchFamily="34" charset="0"/>
              </a:rPr>
              <a:t>in </a:t>
            </a:r>
            <a:r>
              <a:rPr lang="en-US" sz="3000" dirty="0">
                <a:solidFill>
                  <a:schemeClr val="bg1"/>
                </a:solidFill>
                <a:latin typeface="Arial" panose="020B0604020202020204" pitchFamily="34" charset="0"/>
                <a:cs typeface="Arial" panose="020B0604020202020204" pitchFamily="34" charset="0"/>
              </a:rPr>
              <a:t>their wheelchairs down from the third floor in an emergency…. No, they haven’t practiced it.” </a:t>
            </a: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575863" y="30370983"/>
            <a:ext cx="4065199" cy="2188953"/>
          </a:xfrm>
          <a:prstGeom prst="rect">
            <a:avLst/>
          </a:prstGeom>
          <a:ln w="12700">
            <a:noFill/>
          </a:ln>
        </p:spPr>
      </p:pic>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005266" y="30220446"/>
            <a:ext cx="7567437" cy="2339490"/>
          </a:xfrm>
          <a:prstGeom prst="rect">
            <a:avLst/>
          </a:prstGeom>
          <a:ln>
            <a:noFill/>
          </a:ln>
        </p:spPr>
      </p:pic>
      <p:sp>
        <p:nvSpPr>
          <p:cNvPr id="8" name="TextBox 7"/>
          <p:cNvSpPr txBox="1"/>
          <p:nvPr/>
        </p:nvSpPr>
        <p:spPr>
          <a:xfrm>
            <a:off x="12618510" y="21160555"/>
            <a:ext cx="7903813" cy="861774"/>
          </a:xfrm>
          <a:prstGeom prst="rect">
            <a:avLst/>
          </a:prstGeom>
          <a:noFill/>
        </p:spPr>
        <p:txBody>
          <a:bodyPr wrap="square" rtlCol="0">
            <a:spAutoFit/>
          </a:bodyPr>
          <a:lstStyle/>
          <a:p>
            <a:pPr algn="ctr"/>
            <a:r>
              <a:rPr lang="en-US" sz="5000" b="1" dirty="0" smtClean="0">
                <a:solidFill>
                  <a:srgbClr val="7030A0"/>
                </a:solidFill>
              </a:rPr>
              <a:t>Healthcare Access</a:t>
            </a:r>
            <a:endParaRPr lang="en-US" sz="5000" b="1" dirty="0">
              <a:solidFill>
                <a:srgbClr val="7030A0"/>
              </a:solidFill>
            </a:endParaRPr>
          </a:p>
        </p:txBody>
      </p:sp>
      <p:sp>
        <p:nvSpPr>
          <p:cNvPr id="53" name="TextBox 52"/>
          <p:cNvSpPr txBox="1"/>
          <p:nvPr/>
        </p:nvSpPr>
        <p:spPr>
          <a:xfrm>
            <a:off x="24508906" y="21014587"/>
            <a:ext cx="5944063" cy="861774"/>
          </a:xfrm>
          <a:prstGeom prst="rect">
            <a:avLst/>
          </a:prstGeom>
          <a:noFill/>
        </p:spPr>
        <p:txBody>
          <a:bodyPr wrap="square" rtlCol="0">
            <a:spAutoFit/>
          </a:bodyPr>
          <a:lstStyle/>
          <a:p>
            <a:pPr algn="ctr"/>
            <a:r>
              <a:rPr lang="en-US" sz="5000" b="1" dirty="0" smtClean="0">
                <a:solidFill>
                  <a:srgbClr val="7030A0"/>
                </a:solidFill>
              </a:rPr>
              <a:t>Health Promotion</a:t>
            </a:r>
            <a:endParaRPr lang="en-US" sz="5000" b="1" dirty="0">
              <a:solidFill>
                <a:srgbClr val="7030A0"/>
              </a:solidFill>
            </a:endParaRPr>
          </a:p>
        </p:txBody>
      </p:sp>
      <p:sp>
        <p:nvSpPr>
          <p:cNvPr id="69" name="TextBox 68"/>
          <p:cNvSpPr txBox="1"/>
          <p:nvPr/>
        </p:nvSpPr>
        <p:spPr>
          <a:xfrm>
            <a:off x="33608463" y="20982632"/>
            <a:ext cx="6870919" cy="861774"/>
          </a:xfrm>
          <a:prstGeom prst="rect">
            <a:avLst/>
          </a:prstGeom>
          <a:noFill/>
        </p:spPr>
        <p:txBody>
          <a:bodyPr wrap="square" rtlCol="0">
            <a:spAutoFit/>
          </a:bodyPr>
          <a:lstStyle/>
          <a:p>
            <a:pPr algn="ctr"/>
            <a:r>
              <a:rPr lang="en-US" sz="5000" b="1" dirty="0" smtClean="0">
                <a:solidFill>
                  <a:srgbClr val="7030A0"/>
                </a:solidFill>
              </a:rPr>
              <a:t>Emergency Preparedness</a:t>
            </a:r>
            <a:endParaRPr lang="en-US" sz="5000" b="1" dirty="0">
              <a:solidFill>
                <a:srgbClr val="7030A0"/>
              </a:solidFill>
            </a:endParaRPr>
          </a:p>
        </p:txBody>
      </p:sp>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5587" y="23090360"/>
            <a:ext cx="9753600" cy="5486400"/>
          </a:xfrm>
          <a:prstGeom prst="rect">
            <a:avLst/>
          </a:prstGeom>
          <a:ln w="228600" cap="sq" cmpd="thickThin">
            <a:solidFill>
              <a:schemeClr val="accent6">
                <a:lumMod val="75000"/>
              </a:schemeClr>
            </a:solidFill>
            <a:prstDash val="solid"/>
            <a:miter lim="800000"/>
          </a:ln>
          <a:effectLst>
            <a:innerShdw blurRad="76200">
              <a:srgbClr val="000000"/>
            </a:innerShdw>
          </a:effectLst>
        </p:spPr>
      </p:pic>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033074" y="398412"/>
            <a:ext cx="10408303" cy="5465813"/>
          </a:xfrm>
          <a:prstGeom prst="rect">
            <a:avLst/>
          </a:prstGeom>
        </p:spPr>
      </p:pic>
      <p:sp>
        <p:nvSpPr>
          <p:cNvPr id="45" name="Rounded Rectangle 15"/>
          <p:cNvSpPr/>
          <p:nvPr/>
        </p:nvSpPr>
        <p:spPr>
          <a:xfrm>
            <a:off x="41300400" y="17392664"/>
            <a:ext cx="9487112" cy="10919855"/>
          </a:xfrm>
          <a:prstGeom prst="roundRect">
            <a:avLst/>
          </a:prstGeom>
          <a:solidFill>
            <a:srgbClr val="7030A0"/>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zh-TW" dirty="0">
              <a:solidFill>
                <a:srgbClr val="FFFFFF"/>
              </a:solidFill>
            </a:endParaRPr>
          </a:p>
        </p:txBody>
      </p:sp>
      <p:sp>
        <p:nvSpPr>
          <p:cNvPr id="48" name="Oval 47"/>
          <p:cNvSpPr/>
          <p:nvPr/>
        </p:nvSpPr>
        <p:spPr>
          <a:xfrm>
            <a:off x="42922137" y="15540272"/>
            <a:ext cx="6243638" cy="3575050"/>
          </a:xfrm>
          <a:prstGeom prst="ellipse">
            <a:avLst/>
          </a:prstGeom>
          <a:solidFill>
            <a:schemeClr val="accent6">
              <a:lumMod val="75000"/>
            </a:schemeClr>
          </a:solidFill>
          <a:ln w="76200">
            <a:solidFill>
              <a:srgbClr val="7030A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zh-TW">
              <a:solidFill>
                <a:schemeClr val="accent6">
                  <a:lumMod val="75000"/>
                </a:schemeClr>
              </a:solidFill>
            </a:endParaRPr>
          </a:p>
        </p:txBody>
      </p:sp>
      <p:sp>
        <p:nvSpPr>
          <p:cNvPr id="57" name="文字方塊 37"/>
          <p:cNvSpPr txBox="1">
            <a:spLocks noChangeArrowheads="1"/>
          </p:cNvSpPr>
          <p:nvPr/>
        </p:nvSpPr>
        <p:spPr bwMode="auto">
          <a:xfrm>
            <a:off x="42636680" y="16206834"/>
            <a:ext cx="68707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500">
                <a:solidFill>
                  <a:schemeClr val="tx1"/>
                </a:solidFill>
                <a:latin typeface="Calibri" pitchFamily="34" charset="0"/>
              </a:defRPr>
            </a:lvl1pPr>
            <a:lvl2pPr marL="742950" indent="-285750" eaLnBrk="0" hangingPunct="0">
              <a:defRPr sz="9500">
                <a:solidFill>
                  <a:schemeClr val="tx1"/>
                </a:solidFill>
                <a:latin typeface="Calibri" pitchFamily="34" charset="0"/>
              </a:defRPr>
            </a:lvl2pPr>
            <a:lvl3pPr marL="1143000" indent="-228600" eaLnBrk="0" hangingPunct="0">
              <a:defRPr sz="9500">
                <a:solidFill>
                  <a:schemeClr val="tx1"/>
                </a:solidFill>
                <a:latin typeface="Calibri" pitchFamily="34" charset="0"/>
              </a:defRPr>
            </a:lvl3pPr>
            <a:lvl4pPr marL="1600200" indent="-228600" eaLnBrk="0" hangingPunct="0">
              <a:defRPr sz="9500">
                <a:solidFill>
                  <a:schemeClr val="tx1"/>
                </a:solidFill>
                <a:latin typeface="Calibri" pitchFamily="34" charset="0"/>
              </a:defRPr>
            </a:lvl4pPr>
            <a:lvl5pPr marL="2057400" indent="-228600" eaLnBrk="0" hangingPunct="0">
              <a:defRPr sz="9500">
                <a:solidFill>
                  <a:schemeClr val="tx1"/>
                </a:solidFill>
                <a:latin typeface="Calibri" pitchFamily="34" charset="0"/>
              </a:defRPr>
            </a:lvl5pPr>
            <a:lvl6pPr marL="2514600" indent="-228600" defTabSz="4806950" eaLnBrk="0" fontAlgn="base" hangingPunct="0">
              <a:spcBef>
                <a:spcPct val="0"/>
              </a:spcBef>
              <a:spcAft>
                <a:spcPct val="0"/>
              </a:spcAft>
              <a:defRPr sz="9500">
                <a:solidFill>
                  <a:schemeClr val="tx1"/>
                </a:solidFill>
                <a:latin typeface="Calibri" pitchFamily="34" charset="0"/>
              </a:defRPr>
            </a:lvl6pPr>
            <a:lvl7pPr marL="2971800" indent="-228600" defTabSz="4806950" eaLnBrk="0" fontAlgn="base" hangingPunct="0">
              <a:spcBef>
                <a:spcPct val="0"/>
              </a:spcBef>
              <a:spcAft>
                <a:spcPct val="0"/>
              </a:spcAft>
              <a:defRPr sz="9500">
                <a:solidFill>
                  <a:schemeClr val="tx1"/>
                </a:solidFill>
                <a:latin typeface="Calibri" pitchFamily="34" charset="0"/>
              </a:defRPr>
            </a:lvl7pPr>
            <a:lvl8pPr marL="3429000" indent="-228600" defTabSz="4806950" eaLnBrk="0" fontAlgn="base" hangingPunct="0">
              <a:spcBef>
                <a:spcPct val="0"/>
              </a:spcBef>
              <a:spcAft>
                <a:spcPct val="0"/>
              </a:spcAft>
              <a:defRPr sz="9500">
                <a:solidFill>
                  <a:schemeClr val="tx1"/>
                </a:solidFill>
                <a:latin typeface="Calibri" pitchFamily="34" charset="0"/>
              </a:defRPr>
            </a:lvl8pPr>
            <a:lvl9pPr marL="3886200" indent="-228600" defTabSz="4806950" eaLnBrk="0" fontAlgn="base" hangingPunct="0">
              <a:spcBef>
                <a:spcPct val="0"/>
              </a:spcBef>
              <a:spcAft>
                <a:spcPct val="0"/>
              </a:spcAft>
              <a:defRPr sz="9500">
                <a:solidFill>
                  <a:schemeClr val="tx1"/>
                </a:solidFill>
                <a:latin typeface="Calibri" pitchFamily="34" charset="0"/>
              </a:defRPr>
            </a:lvl9pPr>
          </a:lstStyle>
          <a:p>
            <a:pPr algn="ctr" eaLnBrk="1" hangingPunct="1"/>
            <a:r>
              <a:rPr lang="en-US" altLang="zh-TW" sz="6000" b="1" u="sng" dirty="0" smtClean="0">
                <a:solidFill>
                  <a:schemeClr val="bg1"/>
                </a:solidFill>
                <a:latin typeface="Arial" charset="0"/>
                <a:cs typeface="Arial" charset="0"/>
              </a:rPr>
              <a:t>Next </a:t>
            </a:r>
          </a:p>
          <a:p>
            <a:pPr algn="ctr" eaLnBrk="1" hangingPunct="1"/>
            <a:r>
              <a:rPr lang="en-US" altLang="zh-TW" sz="6000" b="1" u="sng" dirty="0" smtClean="0">
                <a:solidFill>
                  <a:schemeClr val="bg1"/>
                </a:solidFill>
                <a:latin typeface="Arial" charset="0"/>
                <a:cs typeface="Arial" charset="0"/>
              </a:rPr>
              <a:t>Steps</a:t>
            </a:r>
            <a:endParaRPr lang="en-US" altLang="zh-TW" sz="6000" b="1" u="sng" dirty="0">
              <a:solidFill>
                <a:schemeClr val="bg1"/>
              </a:solidFill>
              <a:latin typeface="Arial" charset="0"/>
              <a:cs typeface="Arial" charset="0"/>
            </a:endParaRPr>
          </a:p>
        </p:txBody>
      </p:sp>
      <p:sp>
        <p:nvSpPr>
          <p:cNvPr id="58" name="TextBox 57"/>
          <p:cNvSpPr txBox="1"/>
          <p:nvPr/>
        </p:nvSpPr>
        <p:spPr>
          <a:xfrm>
            <a:off x="41429177" y="19319648"/>
            <a:ext cx="9229558" cy="7848302"/>
          </a:xfrm>
          <a:prstGeom prst="rect">
            <a:avLst/>
          </a:prstGeom>
          <a:noFill/>
        </p:spPr>
        <p:txBody>
          <a:bodyPr wrap="square" rtlCol="0">
            <a:spAutoFit/>
          </a:bodyPr>
          <a:lstStyle/>
          <a:p>
            <a:r>
              <a:rPr lang="en-US" sz="4800" dirty="0" smtClean="0">
                <a:solidFill>
                  <a:schemeClr val="bg1"/>
                </a:solidFill>
                <a:latin typeface="Arial" pitchFamily="34" charset="0"/>
                <a:cs typeface="Arial" pitchFamily="34" charset="0"/>
              </a:rPr>
              <a:t>The information collected from the Ohio Open Forums , in combination with various data reports and an online survey was used to create the </a:t>
            </a:r>
            <a:r>
              <a:rPr lang="en-US" sz="4800" i="1" dirty="0" smtClean="0">
                <a:solidFill>
                  <a:schemeClr val="bg1"/>
                </a:solidFill>
                <a:latin typeface="Arial" pitchFamily="34" charset="0"/>
                <a:cs typeface="Arial" pitchFamily="34" charset="0"/>
              </a:rPr>
              <a:t>Disability and Health in Ohio Public Health Needs Assessment</a:t>
            </a:r>
            <a:r>
              <a:rPr lang="en-US" sz="4800" dirty="0" smtClean="0">
                <a:solidFill>
                  <a:schemeClr val="bg1"/>
                </a:solidFill>
                <a:latin typeface="Arial" pitchFamily="34" charset="0"/>
                <a:cs typeface="Arial" pitchFamily="34" charset="0"/>
              </a:rPr>
              <a:t>. This report is currently being </a:t>
            </a:r>
            <a:r>
              <a:rPr lang="en-US" sz="4800" dirty="0" smtClean="0">
                <a:solidFill>
                  <a:schemeClr val="bg1"/>
                </a:solidFill>
                <a:latin typeface="Arial" pitchFamily="34" charset="0"/>
                <a:cs typeface="Arial" pitchFamily="34" charset="0"/>
              </a:rPr>
              <a:t>used to </a:t>
            </a:r>
            <a:r>
              <a:rPr lang="en-US" sz="4800" dirty="0" smtClean="0">
                <a:solidFill>
                  <a:schemeClr val="bg1"/>
                </a:solidFill>
                <a:latin typeface="Arial" pitchFamily="34" charset="0"/>
                <a:cs typeface="Arial" pitchFamily="34" charset="0"/>
              </a:rPr>
              <a:t>inform </a:t>
            </a:r>
            <a:r>
              <a:rPr lang="en-US" sz="4800" dirty="0" smtClean="0">
                <a:solidFill>
                  <a:schemeClr val="bg1"/>
                </a:solidFill>
                <a:latin typeface="Arial" pitchFamily="34" charset="0"/>
                <a:cs typeface="Arial" pitchFamily="34" charset="0"/>
              </a:rPr>
              <a:t>our project </a:t>
            </a:r>
            <a:r>
              <a:rPr lang="en-US" sz="4800" dirty="0" smtClean="0">
                <a:solidFill>
                  <a:schemeClr val="bg1"/>
                </a:solidFill>
                <a:latin typeface="Arial" pitchFamily="34" charset="0"/>
                <a:cs typeface="Arial" pitchFamily="34" charset="0"/>
              </a:rPr>
              <a:t>activities for the next two </a:t>
            </a:r>
            <a:r>
              <a:rPr lang="en-US" sz="4800" dirty="0" smtClean="0">
                <a:solidFill>
                  <a:schemeClr val="bg1"/>
                </a:solidFill>
                <a:latin typeface="Arial" pitchFamily="34" charset="0"/>
                <a:cs typeface="Arial" pitchFamily="34" charset="0"/>
              </a:rPr>
              <a:t>years.  </a:t>
            </a:r>
            <a:endParaRPr lang="en-US" sz="3000" dirty="0" smtClean="0">
              <a:solidFill>
                <a:schemeClr val="bg1"/>
              </a:solidFill>
              <a:latin typeface="Arial" pitchFamily="34" charset="0"/>
              <a:cs typeface="Arial" pitchFamily="34" charset="0"/>
            </a:endParaRPr>
          </a:p>
          <a:p>
            <a:endParaRPr lang="en-US" sz="2400" b="1" i="1" dirty="0" smtClean="0">
              <a:latin typeface="Arial" pitchFamily="34" charset="0"/>
              <a:cs typeface="Arial" pitchFamily="34" charset="0"/>
            </a:endParaRPr>
          </a:p>
        </p:txBody>
      </p:sp>
      <p:sp>
        <p:nvSpPr>
          <p:cNvPr id="6" name="TextBox 5"/>
          <p:cNvSpPr txBox="1"/>
          <p:nvPr/>
        </p:nvSpPr>
        <p:spPr>
          <a:xfrm>
            <a:off x="38334355" y="31586549"/>
            <a:ext cx="11951277" cy="553998"/>
          </a:xfrm>
          <a:prstGeom prst="rect">
            <a:avLst/>
          </a:prstGeom>
          <a:noFill/>
        </p:spPr>
        <p:txBody>
          <a:bodyPr wrap="square" rtlCol="0">
            <a:spAutoFit/>
          </a:bodyPr>
          <a:lstStyle/>
          <a:p>
            <a:r>
              <a:rPr lang="en-US" sz="3000" dirty="0" smtClean="0"/>
              <a:t>This project is funded by CDC Cooperative Agreement # 5U59DD000931-02</a:t>
            </a:r>
            <a:endParaRPr lang="en-US" sz="3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6167</TotalTime>
  <Words>800</Words>
  <Application>Microsoft Office PowerPoint</Application>
  <PresentationFormat>Custom</PresentationFormat>
  <Paragraphs>56</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Weber, Stephanie (Steph)</dc:creator>
  <cp:lastModifiedBy>CCHMC</cp:lastModifiedBy>
  <cp:revision>260</cp:revision>
  <cp:lastPrinted>2013-11-01T18:26:48Z</cp:lastPrinted>
  <dcterms:created xsi:type="dcterms:W3CDTF">2006-08-16T00:00:00Z</dcterms:created>
  <dcterms:modified xsi:type="dcterms:W3CDTF">2013-11-08T19:31:35Z</dcterms:modified>
</cp:coreProperties>
</file>